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2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2"/>
  </p:notesMasterIdLst>
  <p:sldIdLst>
    <p:sldId id="256" r:id="rId5"/>
    <p:sldId id="257" r:id="rId6"/>
    <p:sldId id="258" r:id="rId7"/>
    <p:sldId id="293" r:id="rId8"/>
    <p:sldId id="294" r:id="rId9"/>
    <p:sldId id="295" r:id="rId10"/>
    <p:sldId id="287" r:id="rId11"/>
    <p:sldId id="288" r:id="rId12"/>
    <p:sldId id="289" r:id="rId13"/>
    <p:sldId id="290" r:id="rId14"/>
    <p:sldId id="291" r:id="rId15"/>
    <p:sldId id="292" r:id="rId16"/>
    <p:sldId id="278" r:id="rId17"/>
    <p:sldId id="281" r:id="rId18"/>
    <p:sldId id="306" r:id="rId19"/>
    <p:sldId id="307" r:id="rId20"/>
    <p:sldId id="282" r:id="rId21"/>
    <p:sldId id="333" r:id="rId22"/>
    <p:sldId id="334" r:id="rId23"/>
    <p:sldId id="280" r:id="rId24"/>
    <p:sldId id="312" r:id="rId25"/>
    <p:sldId id="313" r:id="rId26"/>
    <p:sldId id="319" r:id="rId27"/>
    <p:sldId id="320" r:id="rId28"/>
    <p:sldId id="270" r:id="rId29"/>
    <p:sldId id="271" r:id="rId30"/>
    <p:sldId id="272" r:id="rId31"/>
    <p:sldId id="335" r:id="rId32"/>
    <p:sldId id="277" r:id="rId33"/>
    <p:sldId id="338" r:id="rId34"/>
    <p:sldId id="337" r:id="rId35"/>
    <p:sldId id="339" r:id="rId36"/>
    <p:sldId id="340" r:id="rId37"/>
    <p:sldId id="265" r:id="rId38"/>
    <p:sldId id="305" r:id="rId39"/>
    <p:sldId id="259" r:id="rId40"/>
    <p:sldId id="314" r:id="rId41"/>
    <p:sldId id="315" r:id="rId42"/>
    <p:sldId id="316" r:id="rId43"/>
    <p:sldId id="317" r:id="rId44"/>
    <p:sldId id="318" r:id="rId45"/>
    <p:sldId id="262" r:id="rId46"/>
    <p:sldId id="303" r:id="rId47"/>
    <p:sldId id="322" r:id="rId48"/>
    <p:sldId id="323" r:id="rId49"/>
    <p:sldId id="326" r:id="rId50"/>
    <p:sldId id="324" r:id="rId51"/>
    <p:sldId id="325" r:id="rId52"/>
    <p:sldId id="266" r:id="rId53"/>
    <p:sldId id="267" r:id="rId54"/>
    <p:sldId id="297" r:id="rId55"/>
    <p:sldId id="298" r:id="rId56"/>
    <p:sldId id="279" r:id="rId57"/>
    <p:sldId id="329" r:id="rId58"/>
    <p:sldId id="330" r:id="rId59"/>
    <p:sldId id="331" r:id="rId60"/>
    <p:sldId id="332" r:id="rId61"/>
    <p:sldId id="308" r:id="rId62"/>
    <p:sldId id="309" r:id="rId63"/>
    <p:sldId id="310" r:id="rId64"/>
    <p:sldId id="311" r:id="rId65"/>
    <p:sldId id="274" r:id="rId66"/>
    <p:sldId id="275" r:id="rId67"/>
    <p:sldId id="276" r:id="rId68"/>
    <p:sldId id="299" r:id="rId69"/>
    <p:sldId id="302" r:id="rId70"/>
    <p:sldId id="301" r:id="rId71"/>
    <p:sldId id="321" r:id="rId72"/>
    <p:sldId id="264" r:id="rId73"/>
    <p:sldId id="296" r:id="rId74"/>
    <p:sldId id="328" r:id="rId75"/>
    <p:sldId id="341" r:id="rId76"/>
    <p:sldId id="268" r:id="rId77"/>
    <p:sldId id="283" r:id="rId78"/>
    <p:sldId id="284" r:id="rId79"/>
    <p:sldId id="285" r:id="rId80"/>
    <p:sldId id="342" r:id="rId81"/>
  </p:sldIdLst>
  <p:sldSz cx="12192000" cy="6858000"/>
  <p:notesSz cx="6858000" cy="9144000"/>
  <p:embeddedFontLst>
    <p:embeddedFont>
      <p:font typeface="Calibri" panose="020F0502020204030204" pitchFamily="34" charset="0"/>
      <p:regular r:id="rId83"/>
      <p:bold r:id="rId84"/>
      <p:italic r:id="rId85"/>
      <p:boldItalic r:id="rId86"/>
    </p:embeddedFont>
    <p:embeddedFont>
      <p:font typeface="Calibri Light" panose="020F0302020204030204" pitchFamily="34" charset="0"/>
      <p:regular r:id="rId87"/>
      <p:italic r:id="rId88"/>
    </p:embeddedFont>
    <p:embeddedFont>
      <p:font typeface="Century Gothic" panose="020B0502020202020204" pitchFamily="34" charset="0"/>
      <p:regular r:id="rId89"/>
      <p:bold r:id="rId90"/>
      <p:italic r:id="rId91"/>
      <p:boldItalic r:id="rId92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3E1507-3734-449A-A9C9-DA8E5058E0B6}">
          <p14:sldIdLst>
            <p14:sldId id="256"/>
            <p14:sldId id="257"/>
            <p14:sldId id="258"/>
            <p14:sldId id="293"/>
            <p14:sldId id="294"/>
            <p14:sldId id="295"/>
            <p14:sldId id="287"/>
            <p14:sldId id="288"/>
            <p14:sldId id="289"/>
            <p14:sldId id="290"/>
            <p14:sldId id="291"/>
            <p14:sldId id="292"/>
            <p14:sldId id="278"/>
            <p14:sldId id="281"/>
            <p14:sldId id="306"/>
            <p14:sldId id="307"/>
            <p14:sldId id="282"/>
            <p14:sldId id="333"/>
            <p14:sldId id="334"/>
            <p14:sldId id="280"/>
            <p14:sldId id="312"/>
            <p14:sldId id="313"/>
            <p14:sldId id="319"/>
            <p14:sldId id="320"/>
            <p14:sldId id="270"/>
            <p14:sldId id="271"/>
            <p14:sldId id="272"/>
            <p14:sldId id="335"/>
            <p14:sldId id="277"/>
            <p14:sldId id="338"/>
            <p14:sldId id="337"/>
            <p14:sldId id="339"/>
            <p14:sldId id="340"/>
            <p14:sldId id="265"/>
            <p14:sldId id="305"/>
            <p14:sldId id="259"/>
            <p14:sldId id="314"/>
            <p14:sldId id="315"/>
            <p14:sldId id="316"/>
            <p14:sldId id="317"/>
            <p14:sldId id="318"/>
            <p14:sldId id="262"/>
            <p14:sldId id="303"/>
            <p14:sldId id="322"/>
            <p14:sldId id="323"/>
            <p14:sldId id="326"/>
            <p14:sldId id="324"/>
            <p14:sldId id="325"/>
            <p14:sldId id="266"/>
            <p14:sldId id="267"/>
            <p14:sldId id="297"/>
            <p14:sldId id="298"/>
            <p14:sldId id="279"/>
            <p14:sldId id="329"/>
            <p14:sldId id="330"/>
            <p14:sldId id="331"/>
            <p14:sldId id="332"/>
            <p14:sldId id="308"/>
            <p14:sldId id="309"/>
            <p14:sldId id="310"/>
            <p14:sldId id="311"/>
            <p14:sldId id="274"/>
            <p14:sldId id="275"/>
            <p14:sldId id="276"/>
            <p14:sldId id="299"/>
            <p14:sldId id="302"/>
            <p14:sldId id="301"/>
            <p14:sldId id="321"/>
            <p14:sldId id="264"/>
            <p14:sldId id="296"/>
            <p14:sldId id="328"/>
            <p14:sldId id="341"/>
          </p14:sldIdLst>
        </p14:section>
        <p14:section name="Untitled Section" id="{13898DC4-D470-4897-A6BA-5D3336E1961C}">
          <p14:sldIdLst>
            <p14:sldId id="268"/>
            <p14:sldId id="283"/>
            <p14:sldId id="284"/>
            <p14:sldId id="285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font" Target="fonts/font8.fntdata"/><Relationship Id="rId95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font" Target="fonts/font3.fntdata"/><Relationship Id="rId93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font" Target="fonts/font9.fntdata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font" Target="fonts/font4.fntdata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0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5.fntdata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20:08:34.46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80 96,'-4'2,"0"0,1 0,-1 0,1 0,-1 0,1 1,0 0,0-1,0 1,0 0,1 0,-1 1,1-1,-1 1,1-1,1 1,-2 1,-3 12,1-1,0 2,2-1,0 0,0 1,2-1,0 1,1 0,1-1,2 16,0 26,-4-54,1 0,-1 0,1 0,0 0,1 0,-1 0,1 0,0 0,0 0,1-1,0 1,-1 0,1-1,1 1,-1-1,1 0,0 1,0-1,0-1,0 1,1 0,-1-1,1 0,0 1,0-2,1 1,12 4,1-2,0 0,0-1,0-1,0-1,1 0,-1-1,1-1,-1-1,11-2,-18-2,-1 1,1-2,-1 0,0 0,0-1,0 0,-1-1,0 0,-1 0,0-1,1-1,24-23,5 0,-23 21,0-1,0 0,-2-1,0 0,0-1,-1-1,-1 0,5-10,-11 16,0-1,1 1,0 0,1 0,0 1,1 0,0 0,0 1,1 0,0 0,0 1,9-5,10-8,-17 10</inkml:trace>
  <inkml:trace contextRef="#ctx0" brushRef="#br0" timeOffset="2733.74">490 0,'193'1,"-190"-1,-1 1,1-1,-1 1,1-1,-1 1,0 0,1 0,-1 0,0 0,0 0,0 1,0-1,0 1,0-1,0 1,0 0,-1 0,1-1,-1 1,1 1,-1-1,0 0,1 0,-1 0,0 1,-1-1,1 0,0 1,-1-1,1 1,-1 0,1 87,-3-64,4 68,3-79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20:08:5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1,'388'0,"-123"50,-241-50,-3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20:09:13.34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171 989,'5'-1,"-1"0,1 0,-1-1,1 0,-1 0,0 0,0 0,0-1,0 1,0-1,0 0,-1 0,1-1,-1 1,0-1,0 1,0-1,-1 0,1 0,-1 0,0-1,0 1,0 0,-1-1,0 1,0-1,1-4,26-49,2 21,-22 29,-1 0,0 0,-1-1,0 0,0 0,0 0,-2-1,1 0,-1 0,0 0,-1 0,0-1,-1 1,1-10,-6-199,1 211,0 0,-1 0,1 0,-2 1,1-1,-1 1,-1 0,1-1,-1 2,0-1,-1 1,1 0,-1 0,0 0,-1 1,0 0,0 0,-1 0,-120-46,9 34,117 17,1 0,-1 0,1 0,-1 0,1 0,-1-1,1 1,-1 0,1-1,-1 1,1-1,0 1,-1-1,1 0,0 0,-1 0,1 1,0-1,0 0,0-1,0 1,0 0,0 0,0 0,0-1,0 1,0 0,1-1,-1 1,1 0,-1-1,1 1,-1-1,1 1,0-1,0 1,0-1,0 1,0-1,0 0,0 1,0-1,1 1,-1-1,0 1,1 0,-1-1,1 1,0-1,-1 1,1 0,0 0,0-1,0 1,0 0,0 0,0 0,0 0,1 0,-1 0,25-27,2 1,0 2,1 1,2 1,16-8,-32 22,0 3</inkml:trace>
  <inkml:trace contextRef="#ctx0" brushRef="#br0" timeOffset="1515.25">1 264,'0'4,"4"5,2 6,3 4,1 3,2 1,0 2,1-4,-1-1,-3 0,-2-4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20:09:17.79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108 0,'-1'18,"-2"0,0-1,0 0,-2 0,0 0,-1 0,-1-1,0 0,-4 5,5-8,-37 112,36-111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4:34.110"/>
    </inkml:context>
    <inkml:brush xml:id="br0">
      <inkml:brushProperty name="width" value="0.2" units="cm"/>
      <inkml:brushProperty name="height" value="0.2" units="cm"/>
      <inkml:brushProperty name="color" value="#5B2D90"/>
      <inkml:brushProperty name="ignorePressure" value="1"/>
    </inkml:brush>
  </inkml:definitions>
  <inkml:trace contextRef="#ctx0" brushRef="#br0">1170 27,'0'0,"0"0,-4-1,-104-12,0 4,0 5,-43 7,119 2,-1 1,1 2,1 1,-1 1,1 2,1 1,0 1,1 2,-17 13,-173 140,207-160,0 1,1 0,0 0,1 1,0 1,1 0,0 0,1 1,1 0,0 0,0 0,1 1,1 0,1 1,0-1,0 1,1 0,0 9,3-14,-2 5,1 0,0 1,1-1,1 0,0 0,1 1,1-1,0 0,1-1,0 1,2-1,-1 1,2-2,0 1,1-1,6 9,-2-7,2-1,0 0,1-1,0-1,0 0,2-1,-1-1,1 0,1-2,0 0,0 0,0-2,1 0,12 1,70 7,1-5,0-4,2-4,-29-1,-73 0</inkml:trace>
  <inkml:trace contextRef="#ctx0" brushRef="#br0" timeOffset="1170.52">1411 171,'0'1042,"0"-1043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4:36.678"/>
    </inkml:context>
    <inkml:brush xml:id="br0">
      <inkml:brushProperty name="width" value="0.2" units="cm"/>
      <inkml:brushProperty name="height" value="0.2" units="cm"/>
      <inkml:brushProperty name="color" value="#5B2D90"/>
      <inkml:brushProperty name="ignorePressure" value="1"/>
    </inkml:brush>
  </inkml:definitions>
  <inkml:trace contextRef="#ctx0" brushRef="#br0">1 0,'6'0,"617"0,-624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4:34.110"/>
    </inkml:context>
    <inkml:brush xml:id="br0">
      <inkml:brushProperty name="width" value="0.2" units="cm"/>
      <inkml:brushProperty name="height" value="0.2" units="cm"/>
      <inkml:brushProperty name="color" value="#5B2D90"/>
      <inkml:brushProperty name="ignorePressure" value="1"/>
    </inkml:brush>
  </inkml:definitions>
  <inkml:trace contextRef="#ctx0" brushRef="#br0">1170 27,'0'0,"0"0,-4-1,-104-12,0 4,0 5,-43 7,119 2,-1 1,1 2,1 1,-1 1,1 2,1 1,0 1,1 2,-17 13,-173 140,207-160,0 1,1 0,0 0,1 1,0 1,1 0,0 0,1 1,1 0,0 0,0 0,1 1,1 0,1 1,0-1,0 1,1 0,0 9,3-14,-2 5,1 0,0 1,1-1,1 0,0 0,1 1,1-1,0 0,1-1,0 1,2-1,-1 1,2-2,0 1,1-1,6 9,-2-7,2-1,0 0,1-1,0-1,0 0,2-1,-1-1,1 0,1-2,0 0,0 0,0-2,1 0,12 1,70 7,1-5,0-4,2-4,-29-1,-73 0</inkml:trace>
  <inkml:trace contextRef="#ctx0" brushRef="#br0" timeOffset="1170.52">1411 171,'0'1042,"0"-1043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4:36.678"/>
    </inkml:context>
    <inkml:brush xml:id="br0">
      <inkml:brushProperty name="width" value="0.2" units="cm"/>
      <inkml:brushProperty name="height" value="0.2" units="cm"/>
      <inkml:brushProperty name="color" value="#5B2D90"/>
      <inkml:brushProperty name="ignorePressure" value="1"/>
    </inkml:brush>
  </inkml:definitions>
  <inkml:trace contextRef="#ctx0" brushRef="#br0">1 0,'6'0,"617"0,-624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12.774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3 466,'-1'-4,"1"0,-1-1,1 1,0-1,0 1,0 0,1-1,-1 1,1 0,0-1,1 1,-1 0,1 0,-1 0,1 0,1 0,-1 0,0 1,1-1,0 1,0-1,0 1,0 0,0 0,1 0,-1 1,1-1,0 1,3-2,6 0,-1-1,0 0,0-1,0-1,0 0,-1-1,0 0,-1 0,7-7,-1-1,0 0,-2-1,1-1,-2 0,0-1,6-13,90-100,-99 121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16.140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0 0,'2'7,"0"0,0 0,0 0,1 0,0 0,0-1,1 1,-1-1,1 0,1 0,-1-1,1 1,0-1,1 0,-1 0,1-1,0 0,0 0,0 0,0-1,4 2,32 25,-20-11,-2 0,1 1,-2 2,-1 0,9 15,15 16,-30-43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18.220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0 0,'1452'0,"-1432"0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20:08:41.58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0,'5'0,"0"0,-1 1,1 0,0 0,-1 0,1 0,0 1,-1-1,1 1,-1 0,0 1,0-1,0 1,0 0,0 0,-1 0,1 0,-1 1,0-1,0 1,0 0,0 0,84 82,-22-31,29 21,21 18,-99-74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20.021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0 0,'0'776,"4"-732,1-29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22.353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0 0,'703'0,"-534"25,25-1,144-25,-317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24.563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0,'21'158,"-19"388,13-392,-4-20,-11-113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4:34.110"/>
    </inkml:context>
    <inkml:brush xml:id="br0">
      <inkml:brushProperty name="width" value="0.2" units="cm"/>
      <inkml:brushProperty name="height" value="0.2" units="cm"/>
      <inkml:brushProperty name="color" value="#5B2D90"/>
      <inkml:brushProperty name="ignorePressure" value="1"/>
    </inkml:brush>
  </inkml:definitions>
  <inkml:trace contextRef="#ctx0" brushRef="#br0">1170 27,'0'0,"0"0,-4-1,-104-12,0 4,0 5,-43 7,119 2,-1 1,1 2,1 1,-1 1,1 2,1 1,0 1,1 2,-17 13,-173 140,207-160,0 1,1 0,0 0,1 1,0 1,1 0,0 0,1 1,1 0,0 0,0 0,1 1,1 0,1 1,0-1,0 1,1 0,0 9,3-14,-2 5,1 0,0 1,1-1,1 0,0 0,1 1,1-1,0 0,1-1,0 1,2-1,-1 1,2-2,0 1,1-1,6 9,-2-7,2-1,0 0,1-1,0-1,0 0,2-1,-1-1,1 0,1-2,0 0,0 0,0-2,1 0,12 1,70 7,1-5,0-4,2-4,-29-1,-73 0</inkml:trace>
  <inkml:trace contextRef="#ctx0" brushRef="#br0" timeOffset="1170.52">1411 171,'0'1042,"0"-1043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4:36.678"/>
    </inkml:context>
    <inkml:brush xml:id="br0">
      <inkml:brushProperty name="width" value="0.2" units="cm"/>
      <inkml:brushProperty name="height" value="0.2" units="cm"/>
      <inkml:brushProperty name="color" value="#5B2D90"/>
      <inkml:brushProperty name="ignorePressure" value="1"/>
    </inkml:brush>
  </inkml:definitions>
  <inkml:trace contextRef="#ctx0" brushRef="#br0">1 0,'6'0,"617"0,-624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12.774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3 466,'-1'-4,"1"0,-1-1,1 1,0-1,0 1,0 0,1-1,-1 1,1 0,0-1,1 1,-1 0,1 0,-1 0,1 0,1 0,-1 0,0 1,1-1,0 1,0-1,0 1,0 0,0 0,1 0,-1 1,1-1,0 1,3-2,6 0,-1-1,0 0,0-1,0-1,0 0,-1-1,0 0,-1 0,7-7,-1-1,0 0,-2-1,1-1,-2 0,0-1,6-13,90-100,-99 121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16.140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0 0,'2'7,"0"0,0 0,0 0,1 0,0 0,0-1,1 1,-1-1,1 0,1 0,-1-1,1 1,0-1,1 0,-1 0,1-1,0 0,0 0,0 0,0-1,4 2,32 25,-20-11,-2 0,1 1,-2 2,-1 0,9 15,15 16,-30-43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18.220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0 0,'1452'0,"-1432"0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20.021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0 0,'0'776,"4"-732,1-29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22.353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0 0,'703'0,"-534"25,25-1,144-25,-317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20:08:34.46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80 96,'-4'2,"0"0,1 0,-1 0,1 0,-1 0,1 1,0 0,0-1,0 1,0 0,1 0,-1 1,1-1,-1 1,1-1,1 1,-2 1,-3 12,1-1,0 2,2-1,0 0,0 1,2-1,0 1,1 0,1-1,2 16,0 26,-4-54,1 0,-1 0,1 0,0 0,1 0,-1 0,1 0,0 0,0 0,1-1,0 1,-1 0,1-1,1 1,-1-1,1 0,0 1,0-1,0-1,0 1,1 0,-1-1,1 0,0 1,0-2,1 1,12 4,1-2,0 0,0-1,0-1,0-1,1 0,-1-1,1-1,-1-1,11-2,-18-2,-1 1,1-2,-1 0,0 0,0-1,0 0,-1-1,0 0,-1 0,0-1,1-1,24-23,5 0,-23 21,0-1,0 0,-2-1,0 0,0-1,-1-1,-1 0,5-10,-11 16,0-1,1 1,0 0,1 0,0 1,1 0,0 0,0 1,1 0,0 0,0 1,9-5,10-8,-17 10</inkml:trace>
  <inkml:trace contextRef="#ctx0" brushRef="#br0" timeOffset="2733.74">490 0,'193'1,"-190"-1,-1 1,1-1,-1 1,1-1,-1 1,0 0,1 0,-1 0,0 0,0 0,0 1,0-1,0 1,0-1,0 1,0 0,-1 0,1-1,-1 1,1 1,-1-1,0 0,1 0,-1 0,0 1,-1-1,1 0,0 1,-1-1,1 1,-1 0,1 87,-3-64,4 68,3-79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24.563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0,'21'158,"-19"388,13-392,-4-20,-11-113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6:11.98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5783 1,'-2'1,"0"0,1 0,-1 1,1-1,0 1,-1-1,1 1,0-1,0 1,0 0,0-1,0 1,0 0,0 0,1 0,-1 0,1 0,-1 0,1 0,0 0,0 0,0 0,0 0,0 0,0 0,0 1,-3 215,-19-118,-28 118,26-101,17-92,-1 1,-1-2,-1 1,-1-1,-1-1,-5 7,-40 87,16-24,40-91,-3 4,1 0,-1-1,-1 1,1-1,-1 0,0 0,0 0,0-1,-1 0,0 0,1 0,-1 0,-5 1,-78 51,-3-2,83-41,-1-1,-1-1,0 0,0 0,-1-1,0 0,-1-1,-11 6,-121 85,137-94,0 0,-1 0,1-1,-1 0,-1 0,1-1,-1 0,0-1,0 0,-5 1,-12 4,-99 51,-92 25,58-20,-69-14,-108-45,136 38,-84 6,-101-45,62-3,135 22,1 2,-466-26,461-23,25-1,26-11,16 1,-139-28,148 22,-35-32,-8-48,157 118,-89-116,-3-27,95 145,0 1,0-1,0 1,0-1,0 1,0-1,0 1,0-1,0 0,0 1,0-1,0 1,0-1,0 1,-1-1,1 1,0-1,0 1,-1-1,1 1,0 0,0-1,-1 1,1-1,-1 1,1 0,0-1,-1 1,1 0,-1-1,1 1,-1 0,1 0,0-1,-1 1,1 0,-1 0,0 0,1 0,-1 0,1 0,-1 0,1 0,-1 0,1 0,-1 0,1 0,-1 0,1 0,-1 0,1 0,-1 1,1-1,-1 0,1 0,-1 1,1-1,0 0,-1 1,1-1,-1 0,1 1,0-1,-1 1,1-1,0 0,-1 1,1-1,0 1,-10 36,10 259,0-276</inkml:trace>
  <inkml:trace contextRef="#ctx0" brushRef="#br0" timeOffset="1285.33">50 1186,'0'-4,"4"-2,5 1,6 0,4 2,3 1,2 1,1 1,0 0,0 0,1 0,-2 1,1-1,-1 0,1 0,-1 0,-4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4:34.110"/>
    </inkml:context>
    <inkml:brush xml:id="br0">
      <inkml:brushProperty name="width" value="0.2" units="cm"/>
      <inkml:brushProperty name="height" value="0.2" units="cm"/>
      <inkml:brushProperty name="color" value="#5B2D90"/>
      <inkml:brushProperty name="ignorePressure" value="1"/>
    </inkml:brush>
  </inkml:definitions>
  <inkml:trace contextRef="#ctx0" brushRef="#br0">1170 27,'0'0,"0"0,-4-1,-104-12,0 4,0 5,-43 7,119 2,-1 1,1 2,1 1,-1 1,1 2,1 1,0 1,1 2,-17 13,-173 140,207-160,0 1,1 0,0 0,1 1,0 1,1 0,0 0,1 1,1 0,0 0,0 0,1 1,1 0,1 1,0-1,0 1,1 0,0 9,3-14,-2 5,1 0,0 1,1-1,1 0,0 0,1 1,1-1,0 0,1-1,0 1,2-1,-1 1,2-2,0 1,1-1,6 9,-2-7,2-1,0 0,1-1,0-1,0 0,2-1,-1-1,1 0,1-2,0 0,0 0,0-2,1 0,12 1,70 7,1-5,0-4,2-4,-29-1,-73 0</inkml:trace>
  <inkml:trace contextRef="#ctx0" brushRef="#br0" timeOffset="1170.52">1411 171,'0'1042,"0"-1043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4:36.678"/>
    </inkml:context>
    <inkml:brush xml:id="br0">
      <inkml:brushProperty name="width" value="0.2" units="cm"/>
      <inkml:brushProperty name="height" value="0.2" units="cm"/>
      <inkml:brushProperty name="color" value="#5B2D90"/>
      <inkml:brushProperty name="ignorePressure" value="1"/>
    </inkml:brush>
  </inkml:definitions>
  <inkml:trace contextRef="#ctx0" brushRef="#br0">1 0,'6'0,"617"0,-624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12.774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3 466,'-1'-4,"1"0,-1-1,1 1,0-1,0 1,0 0,1-1,-1 1,1 0,0-1,1 1,-1 0,1 0,-1 0,1 0,1 0,-1 0,0 1,1-1,0 1,0-1,0 1,0 0,0 0,1 0,-1 1,1-1,0 1,3-2,6 0,-1-1,0 0,0-1,0-1,0 0,-1-1,0 0,-1 0,7-7,-1-1,0 0,-2-1,1-1,-2 0,0-1,6-13,90-100,-99 121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16.140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0 0,'2'7,"0"0,0 0,0 0,1 0,0 0,0-1,1 1,-1-1,1 0,1 0,-1-1,1 1,0-1,1 0,-1 0,1-1,0 0,0 0,0 0,0-1,4 2,32 25,-20-11,-2 0,1 1,-2 2,-1 0,9 15,15 16,-30-43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18.220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0 0,'1452'0,"-1432"0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20.021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0 0,'0'776,"4"-732,1-29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22.353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0 0,'703'0,"-534"25,25-1,144-25,-317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24.563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0,'21'158,"-19"388,13-392,-4-20,-11-113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20:08:41.58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0,'5'0,"0"0,-1 1,1 0,0 0,-1 0,1 0,0 1,-1-1,1 1,-1 0,0 1,0-1,0 1,0 0,0 0,-1 0,1 0,-1 1,0-1,0 1,0 0,0 0,84 82,-22-31,29 21,21 18,-99-74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6:11.98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5783 1,'-2'1,"0"0,1 0,-1 1,1-1,0 1,-1-1,1 1,0-1,0 1,0 0,0-1,0 1,0 0,0 0,1 0,-1 0,1 0,-1 0,1 0,0 0,0 0,0 0,0 0,0 0,0 0,0 1,-3 215,-19-118,-28 118,26-101,17-92,-1 1,-1-2,-1 1,-1-1,-1-1,-5 7,-40 87,16-24,40-91,-3 4,1 0,-1-1,-1 1,1-1,-1 0,0 0,0 0,0-1,-1 0,0 0,1 0,-1 0,-5 1,-78 51,-3-2,83-41,-1-1,-1-1,0 0,0 0,-1-1,0 0,-1-1,-11 6,-121 85,137-94,0 0,-1 0,1-1,-1 0,-1 0,1-1,-1 0,0-1,0 0,-5 1,-12 4,-99 51,-92 25,58-20,-69-14,-108-45,136 38,-84 6,-101-45,62-3,135 22,1 2,-466-26,461-23,25-1,26-11,16 1,-139-28,148 22,-35-32,-8-48,157 118,-89-116,-3-27,95 145,0 1,0-1,0 1,0-1,0 1,0-1,0 1,0-1,0 0,0 1,0-1,0 1,0-1,0 1,-1-1,1 1,0-1,0 1,-1-1,1 1,0 0,0-1,-1 1,1-1,-1 1,1 0,0-1,-1 1,1 0,-1-1,1 1,-1 0,1 0,0-1,-1 1,1 0,-1 0,0 0,1 0,-1 0,1 0,-1 0,1 0,-1 0,1 0,-1 0,1 0,-1 0,1 0,-1 0,1 0,-1 1,1-1,-1 0,1 0,-1 1,1-1,0 0,-1 1,1-1,-1 0,1 1,0-1,-1 1,1-1,0 0,-1 1,1-1,0 1,-10 36,10 259,0-276</inkml:trace>
  <inkml:trace contextRef="#ctx0" brushRef="#br0" timeOffset="1285.33">50 1186,'0'-4,"4"-2,5 1,6 0,4 2,3 1,2 1,1 1,0 0,0 0,1 0,-2 1,1-1,-1 0,1 0,-1 0,-4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6:51.99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0 485,'16'32,"-10"-25,1 0,0-1,1 0,-1 0,1-1,0 0,1 0,-1-1,1 0,0 0,0-1,0 0,0-1,1 0,-1 0,1-1,-1 0,1-1,-1 0,1 0,-1-1,1-1,-1 1,9-4,-13 5,-1-1,1 1,-1-1,0 0,1 0,-1 0,0-1,0 0,0 0,0 0,0 0,-1 0,1-1,-1 0,1 1,-1-1,0-1,0 1,0 0,0-1,-1 1,0-1,1 0,-1 0,-1 0,1 0,0 0,0-3,25-160,-28-1,1 167,0 0,1 0,-1 0,0 1,0-1,0 0,1 0,-1 0,0 0,0 1,0-1,0 0,-1 0,1 0,0 0,0 1,0-1,-1 0,1 0,0 0,-1 1,1-1,-1 0,1 1,-1-1,1 0,-1 1,0-1,1 1,-1-1,0 0,1 1,-1 0,0-1,1 1,-1-1,0 1,0 0,0 0,1-1,-1 1,0 0,0 0,0 0,0 0,1 0,-1 0,0 0,0 0,0 0,-41 26,24-14,-73 36,91-48,0 0,-1-1,1 1,-1 0,1 0,0-1,-1 1,1-1,0 1,-1 0,1-1,0 1,0-1,-1 1,1 0,0-1,0 1,0-1,0 1,0-1,0 1,-1-1,1 1,0-1,0 1,0-1,0 1,1-1,-1 1,0 0,0-1,0 1,0-1,0 1,1-1,-1 1,0-1,0 1,1 0,-1-1,0 1,1 0,-1-1,0 1,1 0,-1-1,0 1,1 0,-1 0,1-1,-1 1,1 0,-1 0,0 0,1 0,-1-1,1 1,-1 0,1 0,-1 0,1 0,-1 0,1 0,-1 0,1 1,-1-1,1 0,-1 0,1 0,32-11,-19 8</inkml:trace>
  <inkml:trace contextRef="#ctx0" brushRef="#br0" timeOffset="1437.72">412 121,'4'0,"6"0,5 0,4 0,3 0,-3 4,0 2,-3 3,0 1,-3 2,-4 0</inkml:trace>
  <inkml:trace contextRef="#ctx0" brushRef="#br0" timeOffset="5923.19">316 0,'-57'37,"39"-19,37-20,-13-1,-1 0,1 0,0 0,0 1,0 0,0 0,0 0,0 1,0 0,1 0,-1 1,0 0,1 0,-1 0,0 1,1 0,-1 0,0 0,0 1,0 0,3 2,33 14,-23-11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4:34.110"/>
    </inkml:context>
    <inkml:brush xml:id="br0">
      <inkml:brushProperty name="width" value="0.2" units="cm"/>
      <inkml:brushProperty name="height" value="0.2" units="cm"/>
      <inkml:brushProperty name="color" value="#5B2D90"/>
      <inkml:brushProperty name="ignorePressure" value="1"/>
    </inkml:brush>
  </inkml:definitions>
  <inkml:trace contextRef="#ctx0" brushRef="#br0">1170 27,'0'0,"0"0,-4-1,-104-12,0 4,0 5,-43 7,119 2,-1 1,1 2,1 1,-1 1,1 2,1 1,0 1,1 2,-17 13,-173 140,207-160,0 1,1 0,0 0,1 1,0 1,1 0,0 0,1 1,1 0,0 0,0 0,1 1,1 0,1 1,0-1,0 1,1 0,0 9,3-14,-2 5,1 0,0 1,1-1,1 0,0 0,1 1,1-1,0 0,1-1,0 1,2-1,-1 1,2-2,0 1,1-1,6 9,-2-7,2-1,0 0,1-1,0-1,0 0,2-1,-1-1,1 0,1-2,0 0,0 0,0-2,1 0,12 1,70 7,1-5,0-4,2-4,-29-1,-73 0</inkml:trace>
  <inkml:trace contextRef="#ctx0" brushRef="#br0" timeOffset="1170.52">1411 171,'0'1042,"0"-1043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4:36.678"/>
    </inkml:context>
    <inkml:brush xml:id="br0">
      <inkml:brushProperty name="width" value="0.2" units="cm"/>
      <inkml:brushProperty name="height" value="0.2" units="cm"/>
      <inkml:brushProperty name="color" value="#5B2D90"/>
      <inkml:brushProperty name="ignorePressure" value="1"/>
    </inkml:brush>
  </inkml:definitions>
  <inkml:trace contextRef="#ctx0" brushRef="#br0">1 0,'6'0,"617"0,-624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12.774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3 466,'-1'-4,"1"0,-1-1,1 1,0-1,0 1,0 0,1-1,-1 1,1 0,0-1,1 1,-1 0,1 0,-1 0,1 0,1 0,-1 0,0 1,1-1,0 1,0-1,0 1,0 0,0 0,1 0,-1 1,1-1,0 1,3-2,6 0,-1-1,0 0,0-1,0-1,0 0,-1-1,0 0,-1 0,7-7,-1-1,0 0,-2-1,1-1,-2 0,0-1,6-13,90-100,-99 121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16.140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0 0,'2'7,"0"0,0 0,0 0,1 0,0 0,0-1,1 1,-1-1,1 0,1 0,-1-1,1 1,0-1,1 0,-1 0,1-1,0 0,0 0,0 0,0-1,4 2,32 25,-20-11,-2 0,1 1,-2 2,-1 0,9 15,15 16,-30-43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18.220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0 0,'1452'0,"-1432"0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20.021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0 0,'0'776,"4"-732,1-29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22.353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0 0,'703'0,"-534"25,25-1,144-25,-317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5:24.563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0,'21'158,"-19"388,13-392,-4-20,-11-113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20:08:53.30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772 145,'1'-6,"-2"0,1 0,0 0,-1 0,0 0,-1 1,1-1,-1 0,0 1,0-1,-1 1,0 0,0-1,0 2,0-1,-1 0,0 1,0-1,0 1,0 0,-1 0,0 1,0-1,0 1,0 0,0 1,0-1,-1 1,1 0,-1 0,0 1,0-1,0 1,1 1,-1-1,0 1,0 0,0 0,0 1,0 0,0 0,1 0,-1 1,0-1,1 2,-1-1,-1 2,-117 69,34 31,81-98,0 0,1 1,0 0,0 1,0 0,1 0,1 0,-1 1,1 0,1 1,-1-1,2 1,-2 4,-53 124,22-8,32 10,5-139,0 0,-1 0,1 0,0 0,0 0,-1 0,1 0,-1 0,1 0,-1 0,1 0,-1-1,0 1,1 0,-1 0,0-1,1 1,-1 0,0-1,0 1,0-1,0 1,0-1,0 1,0-1,0 1,0-1,0 0,0 0,0 0,0 0,0 1,0-1,0 0,0-1,0 1,0 0,0 0,0 0,0-1,0 1,0 0,0-1,0 1,0-1,1 1,-1-1,0 1,0-1,0 0,0 0,-34-44,-11-36,11-5,31 70</inkml:trace>
  <inkml:trace contextRef="#ctx0" brushRef="#br0" timeOffset="1523.6">143 774,'0'-4,"0"-6,0-5,4 0,6 3,0-1,4 1,-2 0,3 1,-3-2,2 2,2 2,3 4,2 1,-3-1,0-1,1 0,-3 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6:11.98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5783 1,'-2'1,"0"0,1 0,-1 1,1-1,0 1,-1-1,1 1,0-1,0 1,0 0,0-1,0 1,0 0,0 0,1 0,-1 0,1 0,-1 0,1 0,0 0,0 0,0 0,0 0,0 0,0 0,0 1,-3 215,-19-118,-28 118,26-101,17-92,-1 1,-1-2,-1 1,-1-1,-1-1,-5 7,-40 87,16-24,40-91,-3 4,1 0,-1-1,-1 1,1-1,-1 0,0 0,0 0,0-1,-1 0,0 0,1 0,-1 0,-5 1,-78 51,-3-2,83-41,-1-1,-1-1,0 0,0 0,-1-1,0 0,-1-1,-11 6,-121 85,137-94,0 0,-1 0,1-1,-1 0,-1 0,1-1,-1 0,0-1,0 0,-5 1,-12 4,-99 51,-92 25,58-20,-69-14,-108-45,136 38,-84 6,-101-45,62-3,135 22,1 2,-466-26,461-23,25-1,26-11,16 1,-139-28,148 22,-35-32,-8-48,157 118,-89-116,-3-27,95 145,0 1,0-1,0 1,0-1,0 1,0-1,0 1,0-1,0 0,0 1,0-1,0 1,0-1,0 1,-1-1,1 1,0-1,0 1,-1-1,1 1,0 0,0-1,-1 1,1-1,-1 1,1 0,0-1,-1 1,1 0,-1-1,1 1,-1 0,1 0,0-1,-1 1,1 0,-1 0,0 0,1 0,-1 0,1 0,-1 0,1 0,-1 0,1 0,-1 0,1 0,-1 0,1 0,-1 0,1 0,-1 1,1-1,-1 0,1 0,-1 1,1-1,0 0,-1 1,1-1,-1 0,1 1,0-1,-1 1,1-1,0 0,-1 1,1-1,0 1,-10 36,10 259,0-276</inkml:trace>
  <inkml:trace contextRef="#ctx0" brushRef="#br0" timeOffset="1285.33">50 1186,'0'-4,"4"-2,5 1,6 0,4 2,3 1,2 1,1 1,0 0,0 0,1 0,-2 1,1-1,-1 0,1 0,-1 0,-4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6:51.99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0 485,'16'32,"-10"-25,1 0,0-1,1 0,-1 0,1-1,0 0,1 0,-1-1,1 0,0 0,0-1,0 0,0-1,1 0,-1 0,1-1,-1 0,1-1,-1 0,1 0,-1-1,1-1,-1 1,9-4,-13 5,-1-1,1 1,-1-1,0 0,1 0,-1 0,0-1,0 0,0 0,0 0,0 0,-1 0,1-1,-1 0,1 1,-1-1,0-1,0 1,0 0,0-1,-1 1,0-1,1 0,-1 0,-1 0,1 0,0 0,0-3,25-160,-28-1,1 167,0 0,1 0,-1 0,0 1,0-1,0 0,1 0,-1 0,0 0,0 1,0-1,0 0,-1 0,1 0,0 0,0 1,0-1,-1 0,1 0,0 0,-1 1,1-1,-1 0,1 1,-1-1,1 0,-1 1,0-1,1 1,-1-1,0 0,1 1,-1 0,0-1,1 1,-1-1,0 1,0 0,0 0,1-1,-1 1,0 0,0 0,0 0,0 0,1 0,-1 0,0 0,0 0,0 0,-41 26,24-14,-73 36,91-48,0 0,-1-1,1 1,-1 0,1 0,0-1,-1 1,1-1,0 1,-1 0,1-1,0 1,0-1,-1 1,1 0,0-1,0 1,0-1,0 1,0-1,0 1,-1-1,1 1,0-1,0 1,0-1,0 1,1-1,-1 1,0 0,0-1,0 1,0-1,0 1,1-1,-1 1,0-1,0 1,1 0,-1-1,0 1,1 0,-1-1,0 1,1 0,-1-1,0 1,1 0,-1 0,1-1,-1 1,1 0,-1 0,0 0,1 0,-1-1,1 1,-1 0,1 0,-1 0,1 0,-1 0,1 0,-1 0,1 1,-1-1,1 0,-1 0,1 0,32-11,-19 8</inkml:trace>
  <inkml:trace contextRef="#ctx0" brushRef="#br0" timeOffset="1437.72">412 121,'4'0,"6"0,5 0,4 0,3 0,-3 4,0 2,-3 3,0 1,-3 2,-4 0</inkml:trace>
  <inkml:trace contextRef="#ctx0" brushRef="#br0" timeOffset="5923.19">316 0,'-57'37,"39"-19,37-20,-13-1,-1 0,1 0,0 0,0 1,0 0,0 0,0 0,0 1,0 0,1 0,-1 1,0 0,1 0,-1 0,0 1,1 0,-1 0,0 0,0 1,0 0,3 2,33 14,-23-11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47:13.437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106 1379,'19'0,"-5"1,0 0,0-2,0 1,0-2,-1 0,1-1,0 0,-1-1,0 0,2-2,225-85,-228 86,0-1,0 0,-1-1,0-1,0 0,-1 0,0-1,-1 0,9-11,13-11,86-116,39-46,-141 173,-1-1,0 0,-1-1,-2 0,9-24,11-20,-12 24,-3-1,-2 0,-1-1,-2-1,-1-13,-6 44,-1 1,-1 0,0-1,0 0,-2 1,0-1,0 0,-1 1,-1-1,-1 0,1 1,-2 0,0 0,-1 0,-2-5,-85-59,81 73,0 1,0 0,-1 0,1 2,-1-1,1 1,-1 1,0 0,1 1,-1 0,1 0,-1 2,1-1,-1 1,1 1,1 0,-1 1,0 0,1 0,-10 7,-105 64,49 1,49-41,-56 25,82-61,1 1,-1-1,0 1,0-1,0 0,1 0,-1 0,0 1,0-1,0 0,0 0,0 0,1 0,-1 0,0 0,0 0,0-1,0 1,0 0,1 0,-1-1,0 1,0-1,1 1,-1 0,0-1,0 1,1-1,-1 0,0 1,1-1,-1 1,1-1,-1 0,1 0,-1 1,1-1,0 0,-1 0,1 0,0 1,0-1,-1 0,1 0,0 0,0 0,0 1,0-1,0 0,0 0,0 0,1-48,46-107,-41 114,-1 26</inkml:trace>
  <inkml:trace contextRef="#ctx0" brushRef="#br0" timeOffset="1139.84">469 194,'4'0,"6"0,5 0,4 0,-2 4,-3 2</inkml:trace>
  <inkml:trace contextRef="#ctx0" brushRef="#br0" timeOffset="3155.52">10 1307,'-4'0,"-2"0</inkml:trace>
  <inkml:trace contextRef="#ctx0" brushRef="#br0" timeOffset="8795.15">493 267,'4'0,"6"0,5 0,4 0,-1 4,0 1,1 0,2-1,-2 3,-2 1,2-2,-3-1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07T14:21:20.0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55 0 0,'0'14'0'0'0,"0"6"0"0"0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7T14:21:34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332 27 1599,'0'0'1650,"-18"-19"1100,11 17-2592,0 1 0,0-1-1,0 1 1,0 0-1,0 0 1,0 1-1,0 0 1,0 1 0,0-1-1,-13 4 1,1 0 142,0 2 0,-32 13 0,44-16-202,0 0 1,0 1 0,0 0-1,1 0 1,-1 1-1,1 0 1,0 0 0,1 0-1,-1 1 1,1-1-1,0 1 1,0 1 0,1-1-1,0 1 1,0 0-1,1 0 1,-1 0 0,2 0-1,-1 0 1,1 1-1,0-1 1,-1 11 0,-1 6 57,-3 33 77,7-52-219,0-1 1,1 1-1,-1-1 0,1 1 1,0-1-1,1 1 0,-1-1 1,1 0-1,0 0 0,0 0 1,3 5-1,-5-8 59,6 9 71,1 0-69,0-1 0,1 0-1,1 0 1,-1-1 0,2 0-1,-1 0 1,16 9 0,24 22 151,-21-14-216,69 69 60,-59-55-189,-16-18 158,-1 1 0,34 47 0,-51-62-79,1 1 0,-1-1 0,0 1 1,0 0-1,-1 0 0,0 1 0,-1-1 0,0 1 0,0-1 0,-1 1 1,0 0-1,0-1 0,-1 1 0,-1 14 0,-1-12-2,1-1 0,-2 0 0,1 0 0,-1 0 0,-6 12 0,7-17 22,-1 1-1,-1-1 0,1 0 0,-1 0 1,1-1-1,-1 1 0,-1-1 1,1 0-1,0 0 0,-9 6 0,2-4 9,0 1 0,-1-1 0,0-1 0,0 0 0,0-1 0,0 0 0,0-1 0,-1 0 0,0-1 0,0 0 0,1-1 0,-1-1 0,0 0 0,-18-2 0,22 1 3,1-1-1,0 0 1,-1 0-1,1 0 1,0-1-1,1-1 0,-1 1 1,0-1-1,1-1 1,0 1-1,0-1 1,0 0-1,1-1 0,-1 0 1,1 0-1,1 0 1,-1-1-1,1 1 1,0-1-1,1-1 0,0 1 1,-6-14-1,2 3 10,2-1 0,0 1 0,1-1 0,-5-37 0,10 46 12,1-1-1,0 0 0,0 1 1,1-1-1,0 1 0,1 0 0,0-1 1,6-10-1,1-2 9,1 1 0,20-29 0,-28 46 2,0 1 1,0 0-1,1 0 1,-1 0 0,1 1-1,0-1 1,0 1-1,0 0 1,1 0-1,-1 0 1,1 1 0,-1-1-1,1 1 1,6-2-1,-7 5-842,10 8-3052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7T14:21:35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304 30 4287,'0'0'3499,"-2"0"-3355,-52-9 2163,-99-3-1,135 12-2318,9 1-262,0-1 1,-16-2 0,-9-5-3887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7T14:21:36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299 11 3135,'0'0'570,"-11"-10"1708,8 9-2167,0 1 0,0 0-1,0 0 1,-1 1-1,1-1 1,0 1 0,0-1-1,0 1 1,1 0-1,-1 0 1,0 0 0,0 1-1,0-1 1,-4 3-1,-5 5 425,-20 17 0,23-19-344,-5 7-52,0 0-1,1 0 0,1 1 0,-14 23 1,13-20-47,11-14-57,-1 1-1,1-1 0,0 0 1,1 1-1,-1 0 0,1-1 1,0 1-1,0 0 0,0-1 1,0 1-1,1 0 1,0 0-1,0 0 0,0-1 1,2 8-1,0-3 108,0 0 0,0 0 0,1-1 0,0 1 1,1-1-1,-1 0 0,8 11 0,8 7-44,2 0 0,33 33 0,-27-31 39,4 4-160,-2 2 0,-1 1 1,27 46-1,-49-71 81,-1 0 0,0 1 0,4 14 0,-7-20-86,-1 0 1,0 0 0,0 0 0,-1 1 0,0-1 0,1 0 0,-2 0 0,1 0 0,-2 10 0,-6 25-816,4-20 402,-10 31 1,11-44 461,1 0-1,-2 0 1,1-1 0,-1 1-1,0-1 1,0 0-1,-1 0 1,-6 6 0,9-9-21,0-1 0,0 1 1,-1-1-1,1 0 0,-1 0 0,1 0 1,-1 0-1,0-1 0,0 1 1,1-1-1,-1 0 0,0 1 1,-1-1-1,1-1 0,0 1 0,0 0 1,0-1-1,0 1 0,-1-1 1,1 0-1,0 0 0,0 0 1,0-1-1,-1 1 0,1-1 0,0 0 1,0 0-1,0 0 0,0 0 1,-3-2-1,-13-5 14,0-2 1,1 1-1,0-2 1,1-1-1,-24-20 1,12 9-100,15 12 176,-24-22-1,35 30-101,0 0 0,1 0 0,-1 0 0,1-1 0,-1 1 0,1-1 0,0 1 0,1-1 0,-1 0 0,1 0 0,-1 0 0,1 0 0,0-4 0,1 3 75,0 1 0,0 0 0,0-1 0,1 1 0,0 0 0,0 0 0,0 0 0,1 0-1,2-7 1,22-35 402,-21 39-561,8-15-403,1 0 0,1 2 1,21-24-1,-27 38-838,0 5-1659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7T14:21:37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235 15 3135,'-1'-1'5088,"-4"-2"-4640,0 1 0,1 0 0,-1 1 1,0-1-1,0 1 0,-1 0 0,1 0 0,-9 0 0,-48 3 1234,40-1-1294,-1-1-136,12 0-545,0 0 0,1 1 0,-12 2 0,4 3-4530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7T14:21:38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371 1 3391,'0'0'1627,"-7"4"-1174,-93 62 2962,79-51-3016,-29 14 0,29-18-97,-33 24-1,27-15-111,10-8-70,-20 19 0,33-27-100,0 1 0,0-1 0,0 1 0,0 0 0,1 0 0,0 0 0,0 1 0,0-1 0,-1 7 0,3-11 218,1 3-172,1 0 0,0 0-1,0 0 1,0 0 0,0 0 0,0 0-1,1-1 1,-1 1 0,1 0 0,0-1-1,0 1 1,1-1 0,-1 0-1,1 0 1,5 5 0,5 4 325,0-1 1,20 13-1,-24-17-357,14 9-22,-1 1-1,-1 0 1,-1 2 0,0 1-1,31 40 1,95 166-1380,-138-213 1273,-1 0 1,-1 1-1,0-1 1,-1 1-1,7 26 1,-12-37 72,0-1-1,0 0 1,0 1-1,0-1 1,0 1-1,-1-1 1,0 0 0,1 1-1,-1-1 1,0 0-1,0 1 1,0-1-1,0 0 1,0 0 0,-1 0-1,1 0 1,-1 0-1,1 0 1,-1-1 0,-2 3-1,-2 2 168,-1 0 0,-1-1-1,-13 9 1,13-10-260,-1 1-1,1-1 1,-1 0 0,0-1-1,-1 0 1,1-1 0,-11 2-1,14-3 110,1-1-1,-1 1 0,1-1 0,-1-1 0,0 1 0,1-1 0,-1 0 1,1 0-1,0-1 0,-1 1 0,1-1 0,0-1 0,-8-3 0,1-2 58,0 0 0,0-1 0,1 0 1,0 0-1,1-2 0,0 1 0,0-1 0,1 0 0,-13-23 0,18 27-193,0 0-1,1-1 1,0 0 0,0 1-1,1-1 1,0 0 0,0-1-1,0 1 1,1 0 0,1 0-1,-1-1 1,1 1 0,1 0 0,0 0-1,0-1 1,0 1 0,1 0-1,4-10 1,-1 5-3033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7T14:21:38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4159,'22'186'4501,"-5"-33"-3618,-16-143-855,1 6-23,0 30 0,-2-45-85,0-1 0,0 0 0,0 1 0,0-1 0,0 0 0,0 1 0,0-1 0,0 0 0,0 1 0,0-1 0,0 0 0,0 1 0,-1-1 0,1 0 0,0 1 0,0-1 0,0 0 0,-1 1 0,1-1 0,0 0 0,0 0 0,-1 1 0,1-1 0,0 0 0,0 0 0,-1 1 0,1-1 0,-7-7-2678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20:08:5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1,'388'0,"-123"50,-241-50,-3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7T14:21:39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386 50 4479,'0'0'2984,"-8"-3"-1441,-78-26 3943,67 24-4825,-1 1-1,-30-2 1,20 4-772,-39 2 1,21 7-1759,37-4 151,1 0-1,-16 6 1,17-5-988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7T14:21:41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442 9 2943,'0'0'2384,"-14"-8"-1825,12 8-499,0 0 0,-1-1 0,1 1 0,0 0-1,-1 0 1,1 0 0,-1 1 0,1-1 0,0 0 0,-1 1 0,1 0 0,0-1 0,0 1-1,-3 1 1,-32 19 1038,26-14-963,-63 41 816,-111 93 0,181-138-947,-8 7 167,-18 20 1,25-25-129,1 0-1,1 0 1,-1 1 0,1-1-1,0 1 1,0 0 0,-2 8-1,4-11-14,0 0 68,-1 1 1,1 0-1,1-1 1,-1 1 0,0 5-1,1-8-71,0 1 0,0 0 0,1-1 0,-1 1 1,0-1-1,1 1 0,-1-1 0,1 1 0,0-1 0,-1 1 0,1-1 0,0 1 0,0-1 0,0 0 0,2 3 0,17 15 109,1-1 0,1 0 0,0-1 0,32 17 0,37 27-422,-66-39 242,0 1 0,-1 0 1,-2 2-1,0 1 0,-2 0 1,-1 2-1,22 40 0,-34-56-17,37 73-287,-40-74 252,1 1 0,-1-1 1,-1 1-1,0-1 0,2 22 0,-4-27 45,-2 0 0,1 0-1,-1-1 1,1 1-1,-1 0 1,-1 0 0,1-1-1,-1 1 1,0-1 0,-1 1-1,1-1 1,-1 0 0,0 0-1,0 0 1,-1 0-1,-3 4 1,2-4 36,0 0 1,-1 0-1,1 0 1,-1-1-1,0 0 1,0 0-1,0 0 1,0-1-1,-1 0 0,1 0 1,-1 0-1,-10 1 1,8-2 13,1 0 1,-1-1 0,0 0-1,1-1 1,-12 0-1,14-1 11,1 0 0,-1 0 0,0-1 0,1 0 0,0 0-1,-1 0 1,1 0 0,0-1 0,-5-3 0,-8-5 135,1-1 1,0-1 0,-24-24-1,35 30-126,-1 0-1,1-1 0,1 0 1,0 0-1,0 0 1,0-1-1,1 0 0,0 0 1,1 0-1,-3-12 0,2-2-373,1-1-1,1 0 0,2 1 0,0-1 0,4-29 1,1 27-851,8-8-1454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7T14:21:41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279 0 4959,'-8'4'856,"-2"-1"-256,-1 2-56,-4 0-128,-2 0-24,-1 0-8,0 0 0,-1 1-200,-3 1-48,1-2-8,-2 1 0,0 1-128,-2-1 0,1-1 0,-1 0-3632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7T14:21:42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537 9 2591,'0'0'1923,"-9"-3"-1486,4 1-320,0 1-1,0 0 0,-1 0 0,1 1 0,0-1 1,-1 1-1,1 0 0,0 1 0,-1-1 0,1 1 1,0 0-1,-8 3 0,-6 2 353,-36 18 0,35-14-275,-8 4 9,1 0 0,0 3 0,-33 26 0,21-11 126,-45 49-1,59-56-186,17-18-51,0 0 0,1 1 0,-1 1 0,1-1 0,1 1 1,0 0-1,-7 13 0,12-17-41,0 0-1,0-1 1,0 1-1,0 0 1,1 9-1,1-10-11,0 0-1,0-1 1,0 1 0,1 0-1,-1-1 1,1 1-1,0 0 1,0-1-1,0 0 1,0 1-1,1-1 1,-1 0-1,1 0 1,0-1 0,3 4-1,7 5 82,1-1 0,16 9 0,-26-16-99,131 78 378,-61-40-246,-50-29-176,0 2 0,-1 0 0,33 27 0,-40-26 16,0 1 0,-1 0 0,-1 1 0,-1 1 0,0 0 0,-1 1 0,12 26 0,-18-32-120,0 1 0,-2-1 1,1 1-1,-1 1 1,-1-1-1,-1 1 0,0-1 1,-1 1-1,0-1 1,-1 1-1,-4 28 0,2-37 113,0 1 1,0-1-1,0 0 0,-1 1 0,0-1 0,0-1 0,-1 1 0,0 0 0,0-1 0,0 0 0,0 0 1,-1 0-1,0 0 0,-6 4 0,-9 6 33,-1-1 0,-29 16 0,48-29 1,-4 3-19,-1-1 0,1 0 0,-1 0 0,0-1 0,0 0 0,0 0 0,0 0 0,-1-1 0,1 0 0,0-1 0,0 1 0,-8-2 0,9 0-7,1 1 1,-1-2 0,1 1 0,0-1 0,0 1 0,0-2 0,-1 1 0,2 0 0,-1-1 0,0 0 0,1 0 0,-1 0 0,1-1 0,0 0 0,0 0 0,-5-6 0,2 0 110,0 0 1,0-1-1,1 0 0,1 0 1,0-1-1,1 1 0,-5-20 1,-13-88 144,20 106-246,-2-17-445,1-1 0,2 0 0,3-36 0,-1 60-793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7T14:21:43.5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1823,'0'0'2440,"0"2"-2048,-5 123 1155,1 62-58,22-29-707,-18-156-894,9-34-3151,-4 10 1332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7T14:21:43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394 1 1567,'-1'0'547,"-48"-1"1459,-49 2 1859,70 1-3256,-1 1 0,-30 8 0,28-3-1397,-51 20 1,70-25-343,12-3 1008,0 0 0,-1 0 0,1 0 0,0-1 0,0 1 0,-3-4-1586,3 4 1586,-1-1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18:19.95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18:25.75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1 526,'0'7,"1"0,0 0,0 0,1 0,0 0,0 0,1 0,0-1,0 1,0-1,1 0,4 6,11 21,33 79,44 33,-44-19,59 42,-29-59,-3 0,21 14,60 107,16-30,-138-158,26 45,-62-81,0-1,0 0,1 0,0 0,0 0,1 0,-1 0,1-1,0 0,0 1,1-2,-1 1,1 0,0-1,0 0,0 0,0 0,2 0,47 33,-49-31,0 0,0-1,0 0,1 0,0 0,-1-1,1 0,1 0,-1 0,0-1,1 1,-1-2,1 1,0-1,-1 0,1 0,0-1,0 0,-1 0,1-1,4 0,135-68,-131 62,0 1,-1-2,0 0,-1 0,0-2,0 1,0-2,-2 1,1-2,-1 0,0-1,115-103,7-9,9-31,-7 1,-34 63,-7-8,17-31,-11 10,-94 114,0-1,-1 0,-1 0,1 0,-1 0,-1-1,1 0,-2 0,1 0,-1 0,0-4,21-62,53-82,-61 78,-14 59</inkml:trace>
  <inkml:trace contextRef="#ctx0" brushRef="#br0" timeOffset="5102.26">74 526,'-1'-34,"0"24,0 1,0-1,1 1,0 0,1-1,0 1,0 0,1-1,1 1,-1 0,1 0,1 0,0 1,0-1,0 1,1 0,5-6,16-16,1 1,1 2,2 1,0 1,2 1,0 2,2 1,3 0,60-12,47 8,171 26,-305-1,0 1,0 0,-1 1,1 0,0 0,-1 1,0 0,1 1,-1 0,-1 0,1 1,0 0,-1 1,0 0,-1 0,1 0,-1 1,0 0,4 7,86 73,-85-71,-1 0,-1 1,0 1,-1 0,-1 0,-1 1,0 0,-2 0,2 9,-7-26,0 0,0 0,0 0,1 0,-1 0,0 0,1 0,-1 0,1 0,0 0,0 0,0 0,0 0,0-1,0 1,0 0,0-1,1 1,-1-1,1 1,-1-1,1 0,-1 0,1 0,0 0,0 0,-1 0,1 0,0 0,0-1,0 1,0 0,0-1,0 0,0 0,0 1,0-1,0-1,0 1,0 0,0 0,0-1,0 1,0-1,0 1,0-1,0 0,0 0,0-1,139-93,-55 52,-69 36,0-1,0-1,0 0,-1-1,-1-1,0 0,0-2,66-43,65-30,-114 69,0 2,1 1,1 2,0 1,0 1,9 1,-28 8,0 0,0 2,0 0,0 0,-1 2,1-1,-1 2,1 0,-1 1,0 0,-1 1,1 1,-1 0,0 1,-1 0,0 1,0 0,4 6,-8-10,170 83,-174-83,1 0,-1 0,0 1,-1 0,1-1,-1 1,0 1,0-1,-1 0,0 1,0-1,-1 1,0 0,0-1,0 1,-1 0,0 0,0-1,0 1,-1 0,0 0,-1-1,-1 6,0 26,1 179,2-196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19:20.59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0 441,'41'48,"21"59,49 63,-49-5,-21-110,28 59,3 26,10 29,13-20,3 32,-18-75,61 162,-54-123,-47-66,-35-63</inkml:trace>
  <inkml:trace contextRef="#ctx0" brushRef="#br0" timeOffset="4940.2">1089 2353,'33'109,"48"46,-80-154,0 0,0 0,0 0,0 0,0 0,0 0,0 0,0 0,0-1,0 1,0 0,0-1,1 1,-1-1,0 1,0-1,1 1,-1-1,0 0,1 0,-1 0,0 0,1 0,-1 0,0 0,1 0,-1 0,0-1,1 1,-1 0,0-1,0 1,1-1,-1 0,0 1,0-1,0 0,0 0,0 1,0-1,0 0,0 0,0 0,0 0,-1-1,1 1,0 0,-1 0,1-1,141-190,-81 107,3 3,48-45,97-70,43-19,-193 166,100-68,-155 114,0-1,0 0,-1 0,0 0,0 0,0 0,0-1,-1 1,0-1,0 0,-1 0,1 1,-1-1,-1 0,1 0,-1 0,0 0,0-3,9-53,-4 49,0 0,1 0,0 1,1 0,1 1,0-1,0 1,1 1,3-3,41-82,-31 43,40-61,12-32,-66 133,1-1,-2 0,1 0,-2 0,0-1,-1 0,0-1,0-2,40-59,-40 61</inkml:trace>
  <inkml:trace contextRef="#ctx0" brushRef="#br0" timeOffset="11089.53">24 393,'-1'-11,"1"0,0 0,0 0,1 0,1 0,0 0,1 1,-1-1,2 1,0-1,0 1,4-5,-1 3,1 1,0 0,1 0,0 0,0 1,2 1,-1 0,1 0,0 1,4-2,185-82,-135 67,-45 20,0 0,1 1,-1 1,1 1,0 1,-1 1,1 0,9 3,29-1,255-2,-298 1,-1 1,0 1,0 0,0 1,0 1,-1 0,0 1,0 0,0 1,-1 1,0 0,0 1,-1 0,5 5,57 43,18 45,-85-93,-1 2,0-1,0 1,-1 0,0 0,-1 0,0 1,-1 0,0-1,-1 1,0 0,-1 0,0 1,-1-1,-1 4,-1 36,12 80,-8-132,-1 0,0 1,1-1,-1-1,1 1,-1 0,0 0,1 0,-1-1,0 1,0-1,1 1,-1-1,0 1,0-1,0 0,1 1,-1-1,0 0,0 0,0 0,0 0,-1 0,1 0,0 0,0 0,0-1,-1 1,1 0,-1 0,1-1,-1 1,0 0,1 0,-1-1,0 1,0-1,0 1,0 0,0-1,0 1,0-1,9-15,100-171,-103 174,1 1,0 1,1-1,0 1,1 0,1 1,0 0,4-3,108-109,0 43,-66 56,-42 17,1 1,0 0,1 1,-1 0,1 1,0 1,14-1,261 5,-277 1,-1-1,1 2,-1 0,1 0,-1 2,0-1,0 2,-1 0,0 0,4 3,14 7,-21-10,0 1,0 1,-1 0,0 0,0 0,-1 1,0 0,-1 1,0-1,0 1,-1 1,0-1,-1 2,11 17,-7-16,-1 0,-1 1,0 0,-1 1,-1-1,0 1,-1 0,0 0,-1 0,-1 10,-1-1,0-3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20:03.199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1 487,'1'12,"1"1,1 0,0-1,1 1,0-1,1 0,0 0,7 9,5 17,57 135,-15-34,14 30,-13-28,58 122,-107-232,2 0,1-1,1 0,2-1,0-1,13 13,97 178,16 17,-24-76,-43-105,-28-6,-17-9,68 58,-95-93,0 0,0-1,1 0,0 0,0 0,0 0,0-1,1 0,-1 0,1 0,-1-1,1 1,0-1,0-1,0 1,1-1,-1 0,0-1,0 1,1-1,-1-1,0 1,0-1,0 0,1 0,-1-1,0 0,0 0,-1 0,1-1,3-2,25-20,-1-1,-1-2,-2-1,-1-2,-1-1,-2-1,3-6,8-8,96-135,-106 151,-19 20,0 0,1 1,1 0,0 0,0 1,1 0,0 1,0 1,1-1,3 0,0 2,0-1,-1-1,0 0,0-1,-1-1,0 0,-1 0,0-1,6-8,127-105,-126 106,-2-1,0 0,-1-2,-1 0,0-1,4-11,55-102,32 11,-99 112,12-22,1 0,2 1,1 1,22-23,76-111,-109 149,-1 0,-1-1,-1 0,0 0,-1-1,-1 0,4-18,22-54,-16-12,-16 82</inkml:trace>
  <inkml:trace contextRef="#ctx0" brushRef="#br0" timeOffset="4854.26">1 439,'1'-11,"1"0,0 0,1 1,0-1,1 1,0 0,0 0,1 0,0 1,1 0,0 0,5-5,11-21,-13 23,0 0,0 0,1 1,1 0,0 1,0 0,1 1,0 0,1 1,0 0,7-3,101-51,25 27,-1 13,-38 7,-69 9,1 3,0 1,1 1,-1 3,0 1,-1 1,9 4,16 0,-35-4,-1 2,0 0,1 2,-2 0,0 2,1 1,-18-5,0 0,-1 0,0 0,0 1,0 0,-1 1,0-1,0 2,-1-1,4 8,17 20,-16-21,-1 1,-1 1,-1-1,0 1,-1 1,-1-1,0 1,-2 0,0 0,-1 1,0 6,47 119,-48-140,-2-4,0 1,0 0,0 0,0-1,0 1,0 0,0 0,0-1,0 1,0 0,1 0,-1-1,0 1,0 0,1-1,-1 1,1 0,-1-1,1 1,-1-1,1 1,-1-1,1 1,-1-1,1 1,-1-1,1 1,0-1,-1 0,1 1,0-1,-1 0,1 0,0 1,0-1,-1 0,1 0,0 0,0 0,-1 0,1 0,0 0,0 0,-1 0,1-1,0 1,-1 0,1 0,0-1,0 1,-1 0,1-1,-1 1,1-1,0 1,-1 0,1-1,157-200,-128 164,1 1,1 2,2 1,1 2,4 0,-31 26,0 1,0 0,1 0,-1 1,1 0,0 0,0 1,0 0,0 1,1 0,-1 0,0 1,3 0,52-5,-20-3,203-21,-55 31,-187-2,0 0,1 1,-1 0,0 0,1 0,-1 1,0 0,0 0,0 0,0 0,-1 1,1 0,-1 0,1 0,-1 1,0-1,0 1,-1 0,1 0,-1 0,0 1,0-1,0 1,-1 0,1 0,-1 0,0 0,-1 0,1 0,-1 1,7 30,-1 1,-2 0,-1 0,-2 0,-3 19,1-52,0 0,-1 0,1 0,0 0,1 1,-1-1,1 0,0 0,0 0,0 0,1 0,-1 0,1 0,0-1,0 1,0-1,1 1,-1-1,1 0,0 1,0-2,1 2,9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20:08:34.46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80 96,'-4'2,"0"0,1 0,-1 0,1 0,-1 0,1 1,0 0,0-1,0 1,0 0,1 0,-1 1,1-1,-1 1,1-1,1 1,-2 1,-3 12,1-1,0 2,2-1,0 0,0 1,2-1,0 1,1 0,1-1,2 16,0 26,-4-54,1 0,-1 0,1 0,0 0,1 0,-1 0,1 0,0 0,0 0,1-1,0 1,-1 0,1-1,1 1,-1-1,1 0,0 1,0-1,0-1,0 1,1 0,-1-1,1 0,0 1,0-2,1 1,12 4,1-2,0 0,0-1,0-1,0-1,1 0,-1-1,1-1,-1-1,11-2,-18-2,-1 1,1-2,-1 0,0 0,0-1,0 0,-1-1,0 0,-1 0,0-1,1-1,24-23,5 0,-23 21,0-1,0 0,-2-1,0 0,0-1,-1-1,-1 0,5-10,-11 16,0-1,1 1,0 0,1 0,0 1,1 0,0 0,0 1,1 0,0 0,0 1,9-5,10-8,-17 10</inkml:trace>
  <inkml:trace contextRef="#ctx0" brushRef="#br0" timeOffset="2733.74">490 0,'193'1,"-190"-1,-1 1,1-1,-1 1,1-1,-1 1,0 0,1 0,-1 0,0 0,0 0,0 1,0-1,0 1,0-1,0 1,0 0,-1 0,1-1,-1 1,1 1,-1-1,0 0,1 0,-1 0,0 1,-1-1,1 0,0 1,-1-1,1 1,-1 0,1 87,-3-64,4 68,3-79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20:12.21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2 512,'0'15,"-1"8,0 1,2 0,1-1,0 1,2-1,0 1,2-1,1-1,1 1,3 7,51 122,9 19,14-41,-29-14,44 46,-60-48,45 23,9-21,-86-107,-1 1,1 0,-1 0,-1 1,0 0,0 0,-1 1,-1 0,0-1,0 5,69 150,-64-151</inkml:trace>
  <inkml:trace contextRef="#ctx0" brushRef="#br0" timeOffset="3003.01">2 416,'4'-2,"-1"1,0-1,1 0,-1 0,0 0,0-1,-1 1,1-1,0 1,-1-1,1 0,-1 0,0 0,0 0,0-1,-1 1,1-1,-1 1,0-1,1-1,4-7,6-8,1 1,1 0,1 1,0 0,2 2,4-4,39-50,67-17,-7 46,-97 36,7 0,-1 2,1 0,1 2,-1 2,28 3,-42 0,0 1,0 0,0 2,-1 0,0 0,0 1,-1 1,0 1,-1 0,0 1,0 0,4 6,-13-13,99 142,-95-134,-1 0,0 0,0 1,-1 0,-1 0,0 1,-1 0,-1-1,0 1,0 1,-1 1,0-1,13 17,-4-21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9:20:22.297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1989,'6'-2,"-1"0,0 0,0 0,0-1,0 0,-1 0,1 0,-1 0,0-1,0 1,0-1,0 0,-1-1,1 1,-1 0,0-1,-1 0,1 0,-1 0,2-4,15-22,139-131,-98 57,6 22,62-82,-52 72,35-53,-65 62,-9-9,1 44,-1-2,-3-1,17-39,31-78,30-153,-91 241,-21 79,0 0,0-1,0 1,0 0,-1 0,1 0,-1-1,1 1,-1 0,0 0,1 0,-1 0,0 0,0 0,-1 0,1 0,0 1,-1-1,1 0,-1 1,1-1,-1 1,0-1,0 1,0 0,1 0,-1 0,0 0,0 0,-1 0,1 0,0 1,0-1,0 1,-1 0,-217 1,217-1,-10 1,1-1,-1 0,0-1,1 0,0-1,-1 0,1-1,0-1,0 1,-8-5,-132-33,127 36,-1 2,0 0,-1 2,1 1,0 1,-2 1,19 1,0 0,-1 0,1 1,1 0,-1 0,1 1,-1 0,1 1,1 0,-1 0,1 1,0-1,1 1,-1 1,2 0,-2 1,-24 25,-20 65,44-80,1 1,1 0,0 0,2 0,0 0,1 1,1-1,1 1,1-1,1 8,0 25,-2-32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20:08:41.58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0,'5'0,"0"0,-1 1,1 0,0 0,-1 0,1 0,0 1,-1-1,1 1,-1 0,0 1,0-1,0 1,0 0,0 0,-1 0,1 0,-1 1,0-1,0 1,0 0,0 0,84 82,-22-31,29 21,21 18,-99-74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20:08:53.30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772 145,'1'-6,"-2"0,1 0,0 0,-1 0,0 0,-1 1,1-1,-1 0,0 1,0-1,-1 1,0 0,0-1,0 2,0-1,-1 0,0 1,0-1,0 1,0 0,-1 0,0 1,0-1,0 1,0 0,0 1,0-1,-1 1,1 0,-1 0,0 1,0-1,0 1,1 1,-1-1,0 1,0 0,0 0,0 1,0 0,0 0,1 0,-1 1,0-1,1 2,-1-1,-1 2,-117 69,34 31,81-98,0 0,1 1,0 0,0 1,0 0,1 0,1 0,-1 1,1 0,1 1,-1-1,2 1,-2 4,-53 124,22-8,32 10,5-139,0 0,-1 0,1 0,0 0,0 0,-1 0,1 0,-1 0,1 0,-1 0,1 0,-1-1,0 1,1 0,-1 0,0-1,1 1,-1 0,0-1,0 1,0-1,0 1,0-1,0 1,0-1,0 1,0-1,0 0,0 0,0 0,0 0,0 1,0-1,0 0,0-1,0 1,0 0,0 0,0 0,0-1,0 1,0 0,0-1,0 1,0-1,1 1,-1-1,0 1,0-1,0 0,0 0,-34-44,-11-36,11-5,31 70</inkml:trace>
  <inkml:trace contextRef="#ctx0" brushRef="#br0" timeOffset="1523.6">143 774,'0'-4,"0"-6,0-5,4 0,6 3,0-1,4 1,-2 0,3 1,-3-2,2 2,2 2,3 4,2 1,-3-1,0-1,1 0,-3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0D5CA-998D-415B-B9A2-105C7E3F720E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8A6FB-C8BE-4F31-9601-19BBFFED02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82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Ladingsbalans</a:t>
            </a:r>
            <a:r>
              <a:rPr lang="en-US" dirty="0"/>
              <a:t>: links -1, </a:t>
            </a:r>
            <a:r>
              <a:rPr lang="en-US" dirty="0" err="1"/>
              <a:t>rechts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-1. Er </a:t>
            </a:r>
            <a:r>
              <a:rPr lang="en-US" dirty="0" err="1"/>
              <a:t>ontstaat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ion.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8A6FB-C8BE-4F31-9601-19BBFFED020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218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Omringingsgetal</a:t>
            </a:r>
            <a:r>
              <a:rPr lang="en-US" dirty="0"/>
              <a:t> 3, </a:t>
            </a:r>
            <a:r>
              <a:rPr lang="en-US" dirty="0" err="1"/>
              <a:t>dus</a:t>
            </a:r>
            <a:r>
              <a:rPr lang="en-US" dirty="0"/>
              <a:t> plat </a:t>
            </a:r>
            <a:r>
              <a:rPr lang="en-US" dirty="0" err="1"/>
              <a:t>vlak</a:t>
            </a:r>
            <a:r>
              <a:rPr lang="en-US" dirty="0"/>
              <a:t> met min of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gelijkzijdige</a:t>
            </a:r>
            <a:r>
              <a:rPr lang="en-US" dirty="0"/>
              <a:t> </a:t>
            </a:r>
            <a:r>
              <a:rPr lang="en-US" dirty="0" err="1"/>
              <a:t>driehoek</a:t>
            </a:r>
            <a:r>
              <a:rPr lang="en-US" dirty="0"/>
              <a:t>, </a:t>
            </a:r>
            <a:r>
              <a:rPr lang="en-US" dirty="0" err="1"/>
              <a:t>ook</a:t>
            </a:r>
            <a:r>
              <a:rPr lang="en-US" dirty="0"/>
              <a:t> in het </a:t>
            </a:r>
            <a:r>
              <a:rPr lang="en-US" dirty="0" err="1"/>
              <a:t>geval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bindend</a:t>
            </a:r>
            <a:r>
              <a:rPr lang="en-US" dirty="0"/>
              <a:t> </a:t>
            </a:r>
            <a:r>
              <a:rPr lang="en-US" dirty="0" err="1"/>
              <a:t>elektronenpaar</a:t>
            </a:r>
            <a:r>
              <a:rPr lang="en-US" dirty="0"/>
              <a:t> (</a:t>
            </a:r>
            <a:r>
              <a:rPr lang="en-US" dirty="0" err="1"/>
              <a:t>ik</a:t>
            </a:r>
            <a:r>
              <a:rPr lang="en-US" dirty="0"/>
              <a:t> neem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m’n</a:t>
            </a:r>
            <a:r>
              <a:rPr lang="en-US" dirty="0"/>
              <a:t> </a:t>
            </a:r>
            <a:r>
              <a:rPr lang="en-US" dirty="0" err="1"/>
              <a:t>moecuulbouwdoos</a:t>
            </a:r>
            <a:r>
              <a:rPr lang="en-US" dirty="0"/>
              <a:t> mee)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8A6FB-C8BE-4F31-9601-19BBFFED020F}" type="slidenum">
              <a:rPr lang="nl-NL" smtClean="0"/>
              <a:t>68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363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Meer CH3, </a:t>
            </a:r>
            <a:r>
              <a:rPr lang="en-US" dirty="0" err="1"/>
              <a:t>groter</a:t>
            </a:r>
            <a:r>
              <a:rPr lang="en-US" dirty="0"/>
              <a:t> </a:t>
            </a:r>
            <a:r>
              <a:rPr lang="en-US" dirty="0" err="1"/>
              <a:t>molecuul</a:t>
            </a:r>
            <a:r>
              <a:rPr lang="en-US" dirty="0"/>
              <a:t>, </a:t>
            </a:r>
            <a:r>
              <a:rPr lang="en-US" dirty="0" err="1"/>
              <a:t>meer</a:t>
            </a:r>
            <a:r>
              <a:rPr lang="en-US" dirty="0"/>
              <a:t> vanderwaalsinteracties, maar die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apolaire</a:t>
            </a:r>
            <a:r>
              <a:rPr lang="en-US" dirty="0"/>
              <a:t> </a:t>
            </a:r>
            <a:r>
              <a:rPr lang="en-US" dirty="0" err="1"/>
              <a:t>interacties</a:t>
            </a:r>
            <a:r>
              <a:rPr lang="en-US" dirty="0"/>
              <a:t>, </a:t>
            </a:r>
            <a:r>
              <a:rPr lang="en-US" dirty="0" err="1"/>
              <a:t>hydrofobe</a:t>
            </a:r>
            <a:r>
              <a:rPr lang="en-US" dirty="0"/>
              <a:t> </a:t>
            </a:r>
            <a:r>
              <a:rPr lang="en-US" dirty="0" err="1"/>
              <a:t>interacties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8A6FB-C8BE-4F31-9601-19BBFFED020F}" type="slidenum">
              <a:rPr lang="nl-NL" smtClean="0"/>
              <a:t>70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949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Het is </a:t>
            </a:r>
            <a:r>
              <a:rPr lang="en-US" dirty="0" err="1"/>
              <a:t>additiepolymerisatie</a:t>
            </a:r>
            <a:r>
              <a:rPr lang="en-US" dirty="0"/>
              <a:t>, </a:t>
            </a:r>
            <a:r>
              <a:rPr lang="en-US" dirty="0" err="1"/>
              <a:t>dus</a:t>
            </a:r>
            <a:r>
              <a:rPr lang="en-US" dirty="0"/>
              <a:t> de </a:t>
            </a:r>
            <a:r>
              <a:rPr lang="en-US" dirty="0" err="1"/>
              <a:t>dubbele</a:t>
            </a:r>
            <a:r>
              <a:rPr lang="en-US" dirty="0"/>
              <a:t> binding </a:t>
            </a:r>
            <a:r>
              <a:rPr lang="en-US" dirty="0" err="1"/>
              <a:t>verdwijnt</a:t>
            </a:r>
            <a:r>
              <a:rPr lang="en-US" dirty="0"/>
              <a:t> om de </a:t>
            </a:r>
            <a:r>
              <a:rPr lang="en-US" dirty="0" err="1"/>
              <a:t>koolstofatomen</a:t>
            </a:r>
            <a:r>
              <a:rPr lang="en-US" dirty="0"/>
              <a:t> </a:t>
            </a:r>
            <a:r>
              <a:rPr lang="en-US" dirty="0" err="1"/>
              <a:t>rondom</a:t>
            </a:r>
            <a:r>
              <a:rPr lang="en-US" dirty="0"/>
              <a:t> de </a:t>
            </a:r>
            <a:r>
              <a:rPr lang="en-US" dirty="0" err="1"/>
              <a:t>dubbele</a:t>
            </a:r>
            <a:r>
              <a:rPr lang="en-US" dirty="0"/>
              <a:t> </a:t>
            </a:r>
            <a:r>
              <a:rPr lang="en-US" dirty="0" err="1"/>
              <a:t>bindngen</a:t>
            </a:r>
            <a:r>
              <a:rPr lang="en-US" dirty="0"/>
              <a:t> aan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koppelen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8A6FB-C8BE-4F31-9601-19BBFFED020F}" type="slidenum">
              <a:rPr lang="nl-NL" smtClean="0"/>
              <a:t>74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796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Teken</a:t>
            </a:r>
            <a:r>
              <a:rPr lang="en-US" dirty="0"/>
              <a:t> de </a:t>
            </a:r>
            <a:r>
              <a:rPr lang="en-US" dirty="0" err="1"/>
              <a:t>beweging</a:t>
            </a:r>
            <a:r>
              <a:rPr lang="en-US" dirty="0"/>
              <a:t> van de </a:t>
            </a:r>
            <a:r>
              <a:rPr lang="en-US" i="1" dirty="0" err="1"/>
              <a:t>elektronenparen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8A6FB-C8BE-4F31-9601-19BBFFED020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37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Deelbaar</a:t>
            </a:r>
            <a:r>
              <a:rPr lang="en-US" dirty="0"/>
              <a:t> door 3 = </a:t>
            </a:r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basepaar</a:t>
            </a:r>
            <a:r>
              <a:rPr lang="en-US" dirty="0"/>
              <a:t> van triplet, CGC </a:t>
            </a:r>
            <a:r>
              <a:rPr lang="en-US" dirty="0" err="1"/>
              <a:t>codeert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aminozuur</a:t>
            </a:r>
            <a:r>
              <a:rPr lang="en-US" dirty="0"/>
              <a:t> 276. TAC/TTC </a:t>
            </a:r>
            <a:r>
              <a:rPr lang="en-US" dirty="0" err="1"/>
              <a:t>codeert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aminozuur</a:t>
            </a:r>
            <a:r>
              <a:rPr lang="en-US" dirty="0"/>
              <a:t> 277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8A6FB-C8BE-4F31-9601-19BBFFED020F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erom</a:t>
            </a:r>
            <a:r>
              <a:rPr lang="en-US" dirty="0"/>
              <a:t>: </a:t>
            </a:r>
            <a:r>
              <a:rPr lang="en-US" dirty="0" err="1"/>
              <a:t>molaire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glucose is 180,16, maar in de </a:t>
            </a:r>
            <a:r>
              <a:rPr lang="en-US" dirty="0" err="1"/>
              <a:t>polymeer</a:t>
            </a:r>
            <a:r>
              <a:rPr lang="en-US" dirty="0"/>
              <a:t> (</a:t>
            </a:r>
            <a:r>
              <a:rPr lang="en-US" dirty="0" err="1"/>
              <a:t>condensatie</a:t>
            </a:r>
            <a:r>
              <a:rPr lang="en-US" dirty="0"/>
              <a:t> </a:t>
            </a:r>
            <a:r>
              <a:rPr lang="en-US" dirty="0" err="1"/>
              <a:t>polymerisatie</a:t>
            </a:r>
            <a:r>
              <a:rPr lang="en-US" dirty="0"/>
              <a:t>, water </a:t>
            </a:r>
            <a:r>
              <a:rPr lang="en-US" dirty="0" err="1"/>
              <a:t>uitgesplitst</a:t>
            </a:r>
            <a:r>
              <a:rPr lang="en-US" dirty="0"/>
              <a:t>, </a:t>
            </a:r>
            <a:r>
              <a:rPr lang="en-US" dirty="0" err="1"/>
              <a:t>dus</a:t>
            </a:r>
            <a:r>
              <a:rPr lang="en-US" dirty="0"/>
              <a:t> 180,16-water 9of C6H10O5 </a:t>
            </a:r>
            <a:r>
              <a:rPr lang="en-US" dirty="0" err="1"/>
              <a:t>ipv</a:t>
            </a:r>
            <a:r>
              <a:rPr lang="en-US" dirty="0"/>
              <a:t> C6H12O6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8A6FB-C8BE-4F31-9601-19BBFFED020F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5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 = </a:t>
            </a:r>
            <a:r>
              <a:rPr lang="en-US" dirty="0" err="1"/>
              <a:t>gegeven</a:t>
            </a:r>
            <a:r>
              <a:rPr lang="en-US" dirty="0"/>
              <a:t>, [H3O+] is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..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8A6FB-C8BE-4F31-9601-19BBFFED020F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91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Significante</a:t>
            </a:r>
            <a:r>
              <a:rPr lang="en-US" dirty="0"/>
              <a:t> </a:t>
            </a:r>
            <a:r>
              <a:rPr lang="en-US" dirty="0" err="1"/>
              <a:t>cijfers</a:t>
            </a:r>
            <a:r>
              <a:rPr lang="en-US" dirty="0"/>
              <a:t>: pH = 7,00, 7 is de </a:t>
            </a:r>
            <a:r>
              <a:rPr lang="en-US" dirty="0" err="1"/>
              <a:t>macht</a:t>
            </a:r>
            <a:r>
              <a:rPr lang="en-US" dirty="0"/>
              <a:t>, 2 </a:t>
            </a:r>
            <a:r>
              <a:rPr lang="en-US" dirty="0" err="1"/>
              <a:t>cijfers</a:t>
            </a:r>
            <a:r>
              <a:rPr lang="en-US" dirty="0"/>
              <a:t> achter de </a:t>
            </a:r>
            <a:r>
              <a:rPr lang="en-US" dirty="0" err="1"/>
              <a:t>komma</a:t>
            </a:r>
            <a:r>
              <a:rPr lang="en-US" dirty="0"/>
              <a:t>, </a:t>
            </a:r>
            <a:r>
              <a:rPr lang="en-US" dirty="0" err="1"/>
              <a:t>dus</a:t>
            </a:r>
            <a:r>
              <a:rPr lang="en-US" dirty="0"/>
              <a:t> 2 </a:t>
            </a:r>
            <a:r>
              <a:rPr lang="en-US" dirty="0" err="1"/>
              <a:t>significante</a:t>
            </a:r>
            <a:r>
              <a:rPr lang="en-US" dirty="0"/>
              <a:t> </a:t>
            </a:r>
            <a:r>
              <a:rPr lang="en-US" dirty="0" err="1"/>
              <a:t>cijfers</a:t>
            </a:r>
            <a:r>
              <a:rPr lang="en-US" dirty="0"/>
              <a:t> in de </a:t>
            </a:r>
            <a:r>
              <a:rPr lang="en-US" dirty="0" err="1"/>
              <a:t>concentratie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8A6FB-C8BE-4F31-9601-19BBFFED020F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71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Opm</a:t>
            </a:r>
            <a:r>
              <a:rPr lang="en-US" dirty="0"/>
              <a:t>: pH 4,0, 4 is de </a:t>
            </a:r>
            <a:r>
              <a:rPr lang="en-US" dirty="0" err="1"/>
              <a:t>macht</a:t>
            </a:r>
            <a:r>
              <a:rPr lang="en-US" dirty="0"/>
              <a:t>, 1 </a:t>
            </a:r>
            <a:r>
              <a:rPr lang="en-US" dirty="0" err="1"/>
              <a:t>cijfer</a:t>
            </a:r>
            <a:r>
              <a:rPr lang="en-US" dirty="0"/>
              <a:t> achter de </a:t>
            </a:r>
            <a:r>
              <a:rPr lang="en-US" dirty="0" err="1"/>
              <a:t>komma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antwoord</a:t>
            </a:r>
            <a:r>
              <a:rPr lang="en-US" dirty="0">
                <a:sym typeface="Wingdings" panose="05000000000000000000" pitchFamily="2" charset="2"/>
              </a:rPr>
              <a:t> in 1 significant </a:t>
            </a:r>
            <a:r>
              <a:rPr lang="en-US" dirty="0" err="1">
                <a:sym typeface="Wingdings" panose="05000000000000000000" pitchFamily="2" charset="2"/>
              </a:rPr>
              <a:t>cijfer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8A6FB-C8BE-4F31-9601-19BBFFED020F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604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Vormingswarmte</a:t>
            </a:r>
            <a:r>
              <a:rPr lang="en-US" dirty="0"/>
              <a:t> </a:t>
            </a:r>
            <a:r>
              <a:rPr lang="en-US" dirty="0" err="1"/>
              <a:t>producten</a:t>
            </a:r>
            <a:r>
              <a:rPr lang="en-US" dirty="0"/>
              <a:t> – </a:t>
            </a:r>
            <a:r>
              <a:rPr lang="en-US" dirty="0" err="1"/>
              <a:t>vormingswarmte</a:t>
            </a:r>
            <a:r>
              <a:rPr lang="en-US" dirty="0"/>
              <a:t> </a:t>
            </a:r>
            <a:r>
              <a:rPr lang="en-US" dirty="0" err="1"/>
              <a:t>beginstoffen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8A6FB-C8BE-4F31-9601-19BBFFED020F}" type="slidenum">
              <a:rPr lang="nl-NL" smtClean="0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283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zeggen</a:t>
            </a:r>
            <a:r>
              <a:rPr lang="en-US" dirty="0"/>
              <a:t> over </a:t>
            </a:r>
            <a:r>
              <a:rPr lang="en-US" dirty="0" err="1"/>
              <a:t>gescheiden</a:t>
            </a:r>
            <a:r>
              <a:rPr lang="en-US" dirty="0"/>
              <a:t> vs.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gescheiden</a:t>
            </a:r>
            <a:r>
              <a:rPr lang="en-US" dirty="0"/>
              <a:t> </a:t>
            </a:r>
            <a:r>
              <a:rPr lang="en-US" dirty="0" err="1"/>
              <a:t>uitvoerstromen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8A6FB-C8BE-4F31-9601-19BBFFED020F}" type="slidenum">
              <a:rPr lang="nl-NL" smtClean="0"/>
              <a:t>63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31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18.png"/><Relationship Id="rId18" Type="http://schemas.openxmlformats.org/officeDocument/2006/relationships/customXml" Target="../ink/ink29.xml"/><Relationship Id="rId3" Type="http://schemas.openxmlformats.org/officeDocument/2006/relationships/image" Target="../media/image12.pn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customXml" Target="../ink/ink26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10" Type="http://schemas.openxmlformats.org/officeDocument/2006/relationships/customXml" Target="../ink/ink25.xml"/><Relationship Id="rId19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customXml" Target="../ink/ink27.xml"/><Relationship Id="rId22" Type="http://schemas.openxmlformats.org/officeDocument/2006/relationships/customXml" Target="../ink/ink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36.xml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21" Type="http://schemas.openxmlformats.org/officeDocument/2006/relationships/customXml" Target="../ink/ink40.xml"/><Relationship Id="rId7" Type="http://schemas.openxmlformats.org/officeDocument/2006/relationships/customXml" Target="../ink/ink33.xml"/><Relationship Id="rId12" Type="http://schemas.openxmlformats.org/officeDocument/2006/relationships/image" Target="../media/image18.png"/><Relationship Id="rId17" Type="http://schemas.openxmlformats.org/officeDocument/2006/relationships/customXml" Target="../ink/ink38.xml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35.xml"/><Relationship Id="rId24" Type="http://schemas.openxmlformats.org/officeDocument/2006/relationships/image" Target="../media/image24.png"/><Relationship Id="rId5" Type="http://schemas.openxmlformats.org/officeDocument/2006/relationships/customXml" Target="../ink/ink32.xml"/><Relationship Id="rId15" Type="http://schemas.openxmlformats.org/officeDocument/2006/relationships/customXml" Target="../ink/ink37.xml"/><Relationship Id="rId23" Type="http://schemas.openxmlformats.org/officeDocument/2006/relationships/customXml" Target="../ink/ink41.xml"/><Relationship Id="rId10" Type="http://schemas.openxmlformats.org/officeDocument/2006/relationships/image" Target="../media/image17.png"/><Relationship Id="rId19" Type="http://schemas.openxmlformats.org/officeDocument/2006/relationships/customXml" Target="../ink/ink39.xml"/><Relationship Id="rId4" Type="http://schemas.openxmlformats.org/officeDocument/2006/relationships/image" Target="../media/image14.png"/><Relationship Id="rId9" Type="http://schemas.openxmlformats.org/officeDocument/2006/relationships/customXml" Target="../ink/ink34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46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image" Target="../media/image13.png"/><Relationship Id="rId21" Type="http://schemas.openxmlformats.org/officeDocument/2006/relationships/customXml" Target="../ink/ink50.xml"/><Relationship Id="rId7" Type="http://schemas.openxmlformats.org/officeDocument/2006/relationships/customXml" Target="../ink/ink43.xml"/><Relationship Id="rId12" Type="http://schemas.openxmlformats.org/officeDocument/2006/relationships/image" Target="../media/image18.png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45.xml"/><Relationship Id="rId24" Type="http://schemas.openxmlformats.org/officeDocument/2006/relationships/image" Target="../media/image24.png"/><Relationship Id="rId5" Type="http://schemas.openxmlformats.org/officeDocument/2006/relationships/customXml" Target="../ink/ink42.xml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10" Type="http://schemas.openxmlformats.org/officeDocument/2006/relationships/image" Target="../media/image17.png"/><Relationship Id="rId19" Type="http://schemas.openxmlformats.org/officeDocument/2006/relationships/customXml" Target="../ink/ink49.xml"/><Relationship Id="rId4" Type="http://schemas.openxmlformats.org/officeDocument/2006/relationships/image" Target="../media/image14.png"/><Relationship Id="rId9" Type="http://schemas.openxmlformats.org/officeDocument/2006/relationships/customXml" Target="../ink/ink44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33.png"/><Relationship Id="rId18" Type="http://schemas.openxmlformats.org/officeDocument/2006/relationships/customXml" Target="../ink/ink59.xml"/><Relationship Id="rId26" Type="http://schemas.openxmlformats.org/officeDocument/2006/relationships/customXml" Target="../ink/ink63.xml"/><Relationship Id="rId3" Type="http://schemas.openxmlformats.org/officeDocument/2006/relationships/image" Target="../media/image27.png"/><Relationship Id="rId21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customXml" Target="../ink/ink56.xml"/><Relationship Id="rId17" Type="http://schemas.openxmlformats.org/officeDocument/2006/relationships/image" Target="../media/image35.png"/><Relationship Id="rId25" Type="http://schemas.openxmlformats.org/officeDocument/2006/relationships/image" Target="../media/image39.png"/><Relationship Id="rId2" Type="http://schemas.openxmlformats.org/officeDocument/2006/relationships/image" Target="../media/image26.png"/><Relationship Id="rId16" Type="http://schemas.openxmlformats.org/officeDocument/2006/relationships/customXml" Target="../ink/ink58.xml"/><Relationship Id="rId20" Type="http://schemas.openxmlformats.org/officeDocument/2006/relationships/customXml" Target="../ink/ink60.xml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11" Type="http://schemas.openxmlformats.org/officeDocument/2006/relationships/image" Target="../media/image32.png"/><Relationship Id="rId24" Type="http://schemas.openxmlformats.org/officeDocument/2006/relationships/customXml" Target="../ink/ink62.xml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28" Type="http://schemas.openxmlformats.org/officeDocument/2006/relationships/customXml" Target="../ink/ink64.xml"/><Relationship Id="rId10" Type="http://schemas.openxmlformats.org/officeDocument/2006/relationships/customXml" Target="../ink/ink55.xml"/><Relationship Id="rId19" Type="http://schemas.openxmlformats.org/officeDocument/2006/relationships/image" Target="../media/image36.png"/><Relationship Id="rId31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customXml" Target="../ink/ink57.xml"/><Relationship Id="rId22" Type="http://schemas.openxmlformats.org/officeDocument/2006/relationships/customXml" Target="../ink/ink61.xml"/><Relationship Id="rId27" Type="http://schemas.openxmlformats.org/officeDocument/2006/relationships/image" Target="../media/image40.png"/><Relationship Id="rId30" Type="http://schemas.openxmlformats.org/officeDocument/2006/relationships/customXml" Target="../ink/ink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customXml" Target="../ink/ink4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11.xml"/><Relationship Id="rId3" Type="http://schemas.openxmlformats.org/officeDocument/2006/relationships/image" Target="../media/image3.png"/><Relationship Id="rId7" Type="http://schemas.openxmlformats.org/officeDocument/2006/relationships/customXml" Target="../ink/ink8.xml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9.xml"/><Relationship Id="rId1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image" Target="../media/image840.png"/><Relationship Id="rId18" Type="http://schemas.openxmlformats.org/officeDocument/2006/relationships/image" Target="../media/image102.png"/><Relationship Id="rId3" Type="http://schemas.openxmlformats.org/officeDocument/2006/relationships/image" Target="../media/image99.png"/><Relationship Id="rId7" Type="http://schemas.openxmlformats.org/officeDocument/2006/relationships/image" Target="../media/image810.png"/><Relationship Id="rId12" Type="http://schemas.openxmlformats.org/officeDocument/2006/relationships/customXml" Target="../ink/ink69.xml"/><Relationship Id="rId17" Type="http://schemas.openxmlformats.org/officeDocument/2006/relationships/image" Target="../media/image860.png"/><Relationship Id="rId2" Type="http://schemas.openxmlformats.org/officeDocument/2006/relationships/image" Target="../media/image94.png"/><Relationship Id="rId16" Type="http://schemas.openxmlformats.org/officeDocument/2006/relationships/customXml" Target="../ink/ink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.xml"/><Relationship Id="rId11" Type="http://schemas.openxmlformats.org/officeDocument/2006/relationships/image" Target="../media/image830.png"/><Relationship Id="rId5" Type="http://schemas.openxmlformats.org/officeDocument/2006/relationships/image" Target="../media/image101.png"/><Relationship Id="rId15" Type="http://schemas.openxmlformats.org/officeDocument/2006/relationships/image" Target="../media/image850.png"/><Relationship Id="rId10" Type="http://schemas.openxmlformats.org/officeDocument/2006/relationships/customXml" Target="../ink/ink68.xml"/><Relationship Id="rId4" Type="http://schemas.openxmlformats.org/officeDocument/2006/relationships/image" Target="../media/image100.png"/><Relationship Id="rId9" Type="http://schemas.openxmlformats.org/officeDocument/2006/relationships/image" Target="../media/image820.png"/><Relationship Id="rId14" Type="http://schemas.openxmlformats.org/officeDocument/2006/relationships/customXml" Target="../ink/ink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hyperlink" Target="https://www.youtube.com/watch?v=OnZGLbYguB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19.xml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customXml" Target="../ink/ink16.xml"/><Relationship Id="rId12" Type="http://schemas.openxmlformats.org/officeDocument/2006/relationships/image" Target="../media/image18.png"/><Relationship Id="rId17" Type="http://schemas.openxmlformats.org/officeDocument/2006/relationships/customXml" Target="../ink/ink21.xml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17.png"/><Relationship Id="rId19" Type="http://schemas.openxmlformats.org/officeDocument/2006/relationships/customXml" Target="../ink/ink22.xml"/><Relationship Id="rId4" Type="http://schemas.openxmlformats.org/officeDocument/2006/relationships/image" Target="../media/image14.png"/><Relationship Id="rId9" Type="http://schemas.openxmlformats.org/officeDocument/2006/relationships/customXml" Target="../ink/ink17.xm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674F6-C562-4F76-84FE-5A6E65846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Effra Medium" panose="02000606080000020004" pitchFamily="2" charset="0"/>
              </a:rPr>
              <a:t>vwo scheikunde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45CA3A-1013-4129-828C-01E25CFA2E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e</a:t>
            </a:r>
            <a:r>
              <a:rPr lang="nl-NL" dirty="0" err="1">
                <a:latin typeface="Effra Medium" panose="02000606080000020004" pitchFamily="2" charset="0"/>
              </a:rPr>
              <a:t>xamenspreekuur</a:t>
            </a:r>
            <a:r>
              <a:rPr lang="nl-NL" dirty="0">
                <a:latin typeface="Effra Medium" panose="02000606080000020004" pitchFamily="2" charset="0"/>
              </a:rPr>
              <a:t> 15 mei 2022</a:t>
            </a:r>
          </a:p>
        </p:txBody>
      </p:sp>
    </p:spTree>
    <p:extLst>
      <p:ext uri="{BB962C8B-B14F-4D97-AF65-F5344CB8AC3E}">
        <p14:creationId xmlns:p14="http://schemas.microsoft.com/office/powerpoint/2010/main" val="29172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Elektronenpijlen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7318"/>
          </a:xfrm>
        </p:spPr>
        <p:txBody>
          <a:bodyPr/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>
                <a:latin typeface="Effra Medium" panose="02000606080000020004" pitchFamily="2" charset="0"/>
              </a:rPr>
              <a:t>efenen:2021-2 vraag 21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8DA274-A683-421E-A585-7A8CA228A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525" y="1305470"/>
            <a:ext cx="6753225" cy="20002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535A2F-BF8A-462E-9FDE-91EDC9FF9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9" y="5961606"/>
            <a:ext cx="714511" cy="7113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062A672-2CC2-4F67-A3CF-6F056B7C7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649448"/>
            <a:ext cx="11104773" cy="18061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2643D540-CD43-4D2D-B4F7-193C461BD6CD}"/>
                  </a:ext>
                </a:extLst>
              </p14:cNvPr>
              <p14:cNvContentPartPr/>
              <p14:nvPr/>
            </p14:nvContentPartPr>
            <p14:xfrm>
              <a:off x="10761463" y="4121177"/>
              <a:ext cx="507960" cy="43704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2643D540-CD43-4D2D-B4F7-193C461BD6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25488" y="4085177"/>
                <a:ext cx="579549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125BCDD-BAD0-4F97-8A76-965D7DF67C1B}"/>
                  </a:ext>
                </a:extLst>
              </p14:cNvPr>
              <p14:cNvContentPartPr/>
              <p14:nvPr/>
            </p14:nvContentPartPr>
            <p14:xfrm>
              <a:off x="11600263" y="4087337"/>
              <a:ext cx="22680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125BCDD-BAD0-4F97-8A76-965D7DF67C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64623" y="4051337"/>
                <a:ext cx="298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07AA46B4-D24C-4FCA-B7E8-C553458AC4B5}"/>
                  </a:ext>
                </a:extLst>
              </p14:cNvPr>
              <p14:cNvContentPartPr/>
              <p14:nvPr/>
            </p14:nvContentPartPr>
            <p14:xfrm>
              <a:off x="9482383" y="4368857"/>
              <a:ext cx="146160" cy="16812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07AA46B4-D24C-4FCA-B7E8-C553458AC4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46743" y="4333217"/>
                <a:ext cx="2178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625A00AC-7765-4391-AE4B-F39C65679AC7}"/>
                  </a:ext>
                </a:extLst>
              </p14:cNvPr>
              <p14:cNvContentPartPr/>
              <p14:nvPr/>
            </p14:nvContentPartPr>
            <p14:xfrm>
              <a:off x="9753463" y="4345097"/>
              <a:ext cx="115560" cy="12816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625A00AC-7765-4391-AE4B-F39C65679A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17463" y="4309097"/>
                <a:ext cx="1872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FA091F57-D79F-41A9-8BB9-70543313FFD6}"/>
                  </a:ext>
                </a:extLst>
              </p14:cNvPr>
              <p14:cNvContentPartPr/>
              <p14:nvPr/>
            </p14:nvContentPartPr>
            <p14:xfrm>
              <a:off x="10755343" y="3944777"/>
              <a:ext cx="530280" cy="3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FA091F57-D79F-41A9-8BB9-70543313FFD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19343" y="3908777"/>
                <a:ext cx="601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4EC0CCE4-2A1E-4287-AFC3-5ECAA79371D0}"/>
                  </a:ext>
                </a:extLst>
              </p14:cNvPr>
              <p14:cNvContentPartPr/>
              <p14:nvPr/>
            </p14:nvContentPartPr>
            <p14:xfrm>
              <a:off x="11451943" y="4127297"/>
              <a:ext cx="3600" cy="3009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4EC0CCE4-2A1E-4287-AFC3-5ECAA79371D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415943" y="4091297"/>
                <a:ext cx="752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28DE29D5-B325-4574-84F8-35702C6CD76B}"/>
                  </a:ext>
                </a:extLst>
              </p14:cNvPr>
              <p14:cNvContentPartPr/>
              <p14:nvPr/>
            </p14:nvContentPartPr>
            <p14:xfrm>
              <a:off x="10789903" y="4641377"/>
              <a:ext cx="513360" cy="1800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28DE29D5-B325-4574-84F8-35702C6CD76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53903" y="4605377"/>
                <a:ext cx="5850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752EE2FC-18BA-4F7E-9020-F9D2B023EBA2}"/>
                  </a:ext>
                </a:extLst>
              </p14:cNvPr>
              <p14:cNvContentPartPr/>
              <p14:nvPr/>
            </p14:nvContentPartPr>
            <p14:xfrm>
              <a:off x="10563463" y="4110017"/>
              <a:ext cx="18000" cy="36504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752EE2FC-18BA-4F7E-9020-F9D2B023EBA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527823" y="4074017"/>
                <a:ext cx="8964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4C17E0A2-6A17-4CEB-BD90-24416F933848}"/>
                  </a:ext>
                </a:extLst>
              </p14:cNvPr>
              <p14:cNvContentPartPr/>
              <p14:nvPr/>
            </p14:nvContentPartPr>
            <p14:xfrm>
              <a:off x="2629423" y="4745777"/>
              <a:ext cx="2081880" cy="69732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4C17E0A2-6A17-4CEB-BD90-24416F9338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93783" y="4710137"/>
                <a:ext cx="2153520" cy="76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821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Elektronenpijlen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7318"/>
          </a:xfrm>
        </p:spPr>
        <p:txBody>
          <a:bodyPr/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>
                <a:latin typeface="Effra Medium" panose="02000606080000020004" pitchFamily="2" charset="0"/>
              </a:rPr>
              <a:t>efenen:2021-2 vraag 21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8DA274-A683-421E-A585-7A8CA228A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525" y="1305470"/>
            <a:ext cx="6753225" cy="20002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535A2F-BF8A-462E-9FDE-91EDC9FF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" y="5961606"/>
            <a:ext cx="714511" cy="7113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062A672-2CC2-4F67-A3CF-6F056B7C7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77" y="3633878"/>
            <a:ext cx="11104773" cy="18061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2643D540-CD43-4D2D-B4F7-193C461BD6CD}"/>
                  </a:ext>
                </a:extLst>
              </p14:cNvPr>
              <p14:cNvContentPartPr/>
              <p14:nvPr/>
            </p14:nvContentPartPr>
            <p14:xfrm>
              <a:off x="10761463" y="4121177"/>
              <a:ext cx="507960" cy="43704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2643D540-CD43-4D2D-B4F7-193C461BD6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25488" y="4085177"/>
                <a:ext cx="579549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125BCDD-BAD0-4F97-8A76-965D7DF67C1B}"/>
                  </a:ext>
                </a:extLst>
              </p14:cNvPr>
              <p14:cNvContentPartPr/>
              <p14:nvPr/>
            </p14:nvContentPartPr>
            <p14:xfrm>
              <a:off x="11600263" y="4087337"/>
              <a:ext cx="22680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125BCDD-BAD0-4F97-8A76-965D7DF67C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64623" y="4051337"/>
                <a:ext cx="298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07AA46B4-D24C-4FCA-B7E8-C553458AC4B5}"/>
                  </a:ext>
                </a:extLst>
              </p14:cNvPr>
              <p14:cNvContentPartPr/>
              <p14:nvPr/>
            </p14:nvContentPartPr>
            <p14:xfrm>
              <a:off x="9482383" y="4368857"/>
              <a:ext cx="146160" cy="16812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07AA46B4-D24C-4FCA-B7E8-C553458AC4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46743" y="4333217"/>
                <a:ext cx="2178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625A00AC-7765-4391-AE4B-F39C65679AC7}"/>
                  </a:ext>
                </a:extLst>
              </p14:cNvPr>
              <p14:cNvContentPartPr/>
              <p14:nvPr/>
            </p14:nvContentPartPr>
            <p14:xfrm>
              <a:off x="9753463" y="4345097"/>
              <a:ext cx="115560" cy="12816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625A00AC-7765-4391-AE4B-F39C65679AC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17463" y="4309097"/>
                <a:ext cx="1872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FA091F57-D79F-41A9-8BB9-70543313FFD6}"/>
                  </a:ext>
                </a:extLst>
              </p14:cNvPr>
              <p14:cNvContentPartPr/>
              <p14:nvPr/>
            </p14:nvContentPartPr>
            <p14:xfrm>
              <a:off x="10755343" y="3944777"/>
              <a:ext cx="530280" cy="3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FA091F57-D79F-41A9-8BB9-70543313FFD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19343" y="3908777"/>
                <a:ext cx="601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4EC0CCE4-2A1E-4287-AFC3-5ECAA79371D0}"/>
                  </a:ext>
                </a:extLst>
              </p14:cNvPr>
              <p14:cNvContentPartPr/>
              <p14:nvPr/>
            </p14:nvContentPartPr>
            <p14:xfrm>
              <a:off x="11451943" y="4127297"/>
              <a:ext cx="3600" cy="3009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4EC0CCE4-2A1E-4287-AFC3-5ECAA79371D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15943" y="4091297"/>
                <a:ext cx="752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28DE29D5-B325-4574-84F8-35702C6CD76B}"/>
                  </a:ext>
                </a:extLst>
              </p14:cNvPr>
              <p14:cNvContentPartPr/>
              <p14:nvPr/>
            </p14:nvContentPartPr>
            <p14:xfrm>
              <a:off x="10789903" y="4641377"/>
              <a:ext cx="513360" cy="1800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28DE29D5-B325-4574-84F8-35702C6CD76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53903" y="4605377"/>
                <a:ext cx="5850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752EE2FC-18BA-4F7E-9020-F9D2B023EBA2}"/>
                  </a:ext>
                </a:extLst>
              </p14:cNvPr>
              <p14:cNvContentPartPr/>
              <p14:nvPr/>
            </p14:nvContentPartPr>
            <p14:xfrm>
              <a:off x="10563463" y="4110017"/>
              <a:ext cx="18000" cy="36504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752EE2FC-18BA-4F7E-9020-F9D2B023EBA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527823" y="4074017"/>
                <a:ext cx="8964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4C17E0A2-6A17-4CEB-BD90-24416F933848}"/>
                  </a:ext>
                </a:extLst>
              </p14:cNvPr>
              <p14:cNvContentPartPr/>
              <p14:nvPr/>
            </p14:nvContentPartPr>
            <p14:xfrm>
              <a:off x="2629423" y="4745777"/>
              <a:ext cx="2081880" cy="69732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4C17E0A2-6A17-4CEB-BD90-24416F93384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93783" y="4710137"/>
                <a:ext cx="215352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855B151A-0089-4D66-AAA7-6AD57E94D509}"/>
                  </a:ext>
                </a:extLst>
              </p14:cNvPr>
              <p14:cNvContentPartPr/>
              <p14:nvPr/>
            </p14:nvContentPartPr>
            <p14:xfrm>
              <a:off x="2655703" y="4597817"/>
              <a:ext cx="207000" cy="21240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855B151A-0089-4D66-AAA7-6AD57E94D50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9703" y="4561878"/>
                <a:ext cx="278640" cy="2839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597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Elektronenpijlen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7318"/>
          </a:xfrm>
        </p:spPr>
        <p:txBody>
          <a:bodyPr/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>
                <a:latin typeface="Effra Medium" panose="02000606080000020004" pitchFamily="2" charset="0"/>
              </a:rPr>
              <a:t>efenen:2021-2 vraag 21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8DA274-A683-421E-A585-7A8CA228A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525" y="1305470"/>
            <a:ext cx="6753225" cy="20002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535A2F-BF8A-462E-9FDE-91EDC9FF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" y="5961606"/>
            <a:ext cx="714511" cy="7113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062A672-2CC2-4F67-A3CF-6F056B7C7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77" y="3633878"/>
            <a:ext cx="11104773" cy="18061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2643D540-CD43-4D2D-B4F7-193C461BD6CD}"/>
                  </a:ext>
                </a:extLst>
              </p14:cNvPr>
              <p14:cNvContentPartPr/>
              <p14:nvPr/>
            </p14:nvContentPartPr>
            <p14:xfrm>
              <a:off x="10761463" y="4121177"/>
              <a:ext cx="507960" cy="43704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2643D540-CD43-4D2D-B4F7-193C461BD6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25488" y="4085177"/>
                <a:ext cx="579549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125BCDD-BAD0-4F97-8A76-965D7DF67C1B}"/>
                  </a:ext>
                </a:extLst>
              </p14:cNvPr>
              <p14:cNvContentPartPr/>
              <p14:nvPr/>
            </p14:nvContentPartPr>
            <p14:xfrm>
              <a:off x="11600263" y="4087337"/>
              <a:ext cx="22680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125BCDD-BAD0-4F97-8A76-965D7DF67C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64623" y="4051337"/>
                <a:ext cx="298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07AA46B4-D24C-4FCA-B7E8-C553458AC4B5}"/>
                  </a:ext>
                </a:extLst>
              </p14:cNvPr>
              <p14:cNvContentPartPr/>
              <p14:nvPr/>
            </p14:nvContentPartPr>
            <p14:xfrm>
              <a:off x="9482383" y="4368857"/>
              <a:ext cx="146160" cy="16812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07AA46B4-D24C-4FCA-B7E8-C553458AC4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46743" y="4333217"/>
                <a:ext cx="2178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625A00AC-7765-4391-AE4B-F39C65679AC7}"/>
                  </a:ext>
                </a:extLst>
              </p14:cNvPr>
              <p14:cNvContentPartPr/>
              <p14:nvPr/>
            </p14:nvContentPartPr>
            <p14:xfrm>
              <a:off x="9753463" y="4345097"/>
              <a:ext cx="115560" cy="12816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625A00AC-7765-4391-AE4B-F39C65679AC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17463" y="4309097"/>
                <a:ext cx="1872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FA091F57-D79F-41A9-8BB9-70543313FFD6}"/>
                  </a:ext>
                </a:extLst>
              </p14:cNvPr>
              <p14:cNvContentPartPr/>
              <p14:nvPr/>
            </p14:nvContentPartPr>
            <p14:xfrm>
              <a:off x="10755343" y="3944777"/>
              <a:ext cx="530280" cy="3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FA091F57-D79F-41A9-8BB9-70543313FFD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19343" y="3908777"/>
                <a:ext cx="601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4EC0CCE4-2A1E-4287-AFC3-5ECAA79371D0}"/>
                  </a:ext>
                </a:extLst>
              </p14:cNvPr>
              <p14:cNvContentPartPr/>
              <p14:nvPr/>
            </p14:nvContentPartPr>
            <p14:xfrm>
              <a:off x="11451943" y="4127297"/>
              <a:ext cx="3600" cy="3009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4EC0CCE4-2A1E-4287-AFC3-5ECAA79371D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15943" y="4091297"/>
                <a:ext cx="752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28DE29D5-B325-4574-84F8-35702C6CD76B}"/>
                  </a:ext>
                </a:extLst>
              </p14:cNvPr>
              <p14:cNvContentPartPr/>
              <p14:nvPr/>
            </p14:nvContentPartPr>
            <p14:xfrm>
              <a:off x="10789903" y="4641377"/>
              <a:ext cx="513360" cy="1800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28DE29D5-B325-4574-84F8-35702C6CD76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53903" y="4605377"/>
                <a:ext cx="5850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752EE2FC-18BA-4F7E-9020-F9D2B023EBA2}"/>
                  </a:ext>
                </a:extLst>
              </p14:cNvPr>
              <p14:cNvContentPartPr/>
              <p14:nvPr/>
            </p14:nvContentPartPr>
            <p14:xfrm>
              <a:off x="10563463" y="4110017"/>
              <a:ext cx="18000" cy="36504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752EE2FC-18BA-4F7E-9020-F9D2B023EBA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527823" y="4074017"/>
                <a:ext cx="8964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4C17E0A2-6A17-4CEB-BD90-24416F933848}"/>
                  </a:ext>
                </a:extLst>
              </p14:cNvPr>
              <p14:cNvContentPartPr/>
              <p14:nvPr/>
            </p14:nvContentPartPr>
            <p14:xfrm>
              <a:off x="2629423" y="4745777"/>
              <a:ext cx="2081880" cy="69732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4C17E0A2-6A17-4CEB-BD90-24416F93384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93783" y="4710137"/>
                <a:ext cx="215352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855B151A-0089-4D66-AAA7-6AD57E94D509}"/>
                  </a:ext>
                </a:extLst>
              </p14:cNvPr>
              <p14:cNvContentPartPr/>
              <p14:nvPr/>
            </p14:nvContentPartPr>
            <p14:xfrm>
              <a:off x="2655703" y="4597817"/>
              <a:ext cx="207000" cy="21240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855B151A-0089-4D66-AAA7-6AD57E94D50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9703" y="4561878"/>
                <a:ext cx="278640" cy="283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B6049132-1754-4469-AB89-7E8C8218B727}"/>
                  </a:ext>
                </a:extLst>
              </p14:cNvPr>
              <p14:cNvContentPartPr/>
              <p14:nvPr/>
            </p14:nvContentPartPr>
            <p14:xfrm>
              <a:off x="3035863" y="3927137"/>
              <a:ext cx="414360" cy="49716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B6049132-1754-4469-AB89-7E8C8218B7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99894" y="3891497"/>
                <a:ext cx="485938" cy="5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41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dipolen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/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2019-2 vraag 16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49D5113-3FF3-42F2-8F91-CF9EEB33D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7" y="5660570"/>
            <a:ext cx="1042868" cy="100751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E529505-3313-4DE3-86E3-DF7C3D3B0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285" y="791826"/>
            <a:ext cx="7113115" cy="213393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D2CF58A-7D7B-43B9-B8EB-D7CDB11350A3}"/>
              </a:ext>
            </a:extLst>
          </p:cNvPr>
          <p:cNvSpPr txBox="1"/>
          <p:nvPr/>
        </p:nvSpPr>
        <p:spPr>
          <a:xfrm>
            <a:off x="3857897" y="2629990"/>
            <a:ext cx="624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Effra Medium" panose="02000606080000020004"/>
              </a:rPr>
              <a:t>dipool</a:t>
            </a:r>
            <a:r>
              <a:rPr lang="en-US" sz="2400" dirty="0">
                <a:latin typeface="Effra Medium" panose="02000606080000020004"/>
              </a:rPr>
              <a:t>                                     </a:t>
            </a:r>
            <a:r>
              <a:rPr lang="en-US" sz="2400" dirty="0" err="1">
                <a:latin typeface="Effra Medium" panose="02000606080000020004"/>
              </a:rPr>
              <a:t>geen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dipool</a:t>
            </a:r>
            <a:endParaRPr lang="nl-NL" sz="2400" dirty="0">
              <a:latin typeface="Effra Medium" panose="02000606080000020004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C069CC0-C7A7-420A-9F7A-A4139C900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150717"/>
            <a:ext cx="3845193" cy="20992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801B99E-0B03-4E7C-8E71-5B6F27EF7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544" y="3329169"/>
            <a:ext cx="6852557" cy="8074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14FC53B-950C-4D88-2CC5-F7E47B34C87A}"/>
                  </a:ext>
                </a:extLst>
              </p14:cNvPr>
              <p14:cNvContentPartPr/>
              <p14:nvPr/>
            </p14:nvContentPartPr>
            <p14:xfrm>
              <a:off x="6906247" y="1441232"/>
              <a:ext cx="360" cy="12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14FC53B-950C-4D88-2CC5-F7E47B34C8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88607" y="1423592"/>
                <a:ext cx="3600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00CF44D9-B613-BAB6-44C7-8A78CA4E9B7C}"/>
              </a:ext>
            </a:extLst>
          </p:cNvPr>
          <p:cNvGrpSpPr/>
          <p:nvPr/>
        </p:nvGrpSpPr>
        <p:grpSpPr>
          <a:xfrm>
            <a:off x="8909287" y="1408112"/>
            <a:ext cx="305280" cy="370800"/>
            <a:chOff x="8909287" y="1408112"/>
            <a:chExt cx="30528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1DF574-1AA9-47FE-6985-73378EE199FE}"/>
                    </a:ext>
                  </a:extLst>
                </p14:cNvPr>
                <p14:cNvContentPartPr/>
                <p14:nvPr/>
              </p14:nvContentPartPr>
              <p14:xfrm>
                <a:off x="8909287" y="1408112"/>
                <a:ext cx="167760" cy="370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1DF574-1AA9-47FE-6985-73378EE199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91287" y="1390112"/>
                  <a:ext cx="2034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030894C-52DA-DB49-8067-D29F473FDD4E}"/>
                    </a:ext>
                  </a:extLst>
                </p14:cNvPr>
                <p14:cNvContentPartPr/>
                <p14:nvPr/>
              </p14:nvContentPartPr>
              <p14:xfrm>
                <a:off x="9104767" y="1476152"/>
                <a:ext cx="109800" cy="1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030894C-52DA-DB49-8067-D29F473FDD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86767" y="1458512"/>
                  <a:ext cx="1454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95F8F9-32E1-80E3-C2D7-7A7734F0CBB3}"/>
              </a:ext>
            </a:extLst>
          </p:cNvPr>
          <p:cNvGrpSpPr/>
          <p:nvPr/>
        </p:nvGrpSpPr>
        <p:grpSpPr>
          <a:xfrm>
            <a:off x="6836047" y="1427552"/>
            <a:ext cx="280440" cy="349560"/>
            <a:chOff x="6836047" y="1427552"/>
            <a:chExt cx="28044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0B2BF06-DAFE-7D7B-2E78-BD8AD3541962}"/>
                    </a:ext>
                  </a:extLst>
                </p14:cNvPr>
                <p14:cNvContentPartPr/>
                <p14:nvPr/>
              </p14:nvContentPartPr>
              <p14:xfrm>
                <a:off x="6836047" y="1427552"/>
                <a:ext cx="145440" cy="349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0B2BF06-DAFE-7D7B-2E78-BD8AD35419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18407" y="1409552"/>
                  <a:ext cx="1810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79169F8-91FA-DBAB-7E66-DEB3A36C3279}"/>
                    </a:ext>
                  </a:extLst>
                </p14:cNvPr>
                <p14:cNvContentPartPr/>
                <p14:nvPr/>
              </p14:nvContentPartPr>
              <p14:xfrm>
                <a:off x="7031527" y="1454552"/>
                <a:ext cx="84960" cy="5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79169F8-91FA-DBAB-7E66-DEB3A36C327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13887" y="1436552"/>
                  <a:ext cx="1206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EF931C-1210-9E29-8CB1-42D111E1F35F}"/>
              </a:ext>
            </a:extLst>
          </p:cNvPr>
          <p:cNvGrpSpPr/>
          <p:nvPr/>
        </p:nvGrpSpPr>
        <p:grpSpPr>
          <a:xfrm>
            <a:off x="7808047" y="1407032"/>
            <a:ext cx="330120" cy="356400"/>
            <a:chOff x="7808047" y="1407032"/>
            <a:chExt cx="33012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ABFB936-DA37-BD5B-35B6-FDB03418C1AE}"/>
                    </a:ext>
                  </a:extLst>
                </p14:cNvPr>
                <p14:cNvContentPartPr/>
                <p14:nvPr/>
              </p14:nvContentPartPr>
              <p14:xfrm>
                <a:off x="7808047" y="1407032"/>
                <a:ext cx="160920" cy="356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ABFB936-DA37-BD5B-35B6-FDB03418C1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90047" y="1389392"/>
                  <a:ext cx="1965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5315168-3520-E369-8574-6A42E99FB9BE}"/>
                    </a:ext>
                  </a:extLst>
                </p14:cNvPr>
                <p14:cNvContentPartPr/>
                <p14:nvPr/>
              </p14:nvContentPartPr>
              <p14:xfrm>
                <a:off x="8089567" y="1430072"/>
                <a:ext cx="16200" cy="151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5315168-3520-E369-8574-6A42E99FB9B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71927" y="1412432"/>
                  <a:ext cx="51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25EC144-95B6-E2E4-C1E6-393AD80AA616}"/>
                    </a:ext>
                  </a:extLst>
                </p14:cNvPr>
                <p14:cNvContentPartPr/>
                <p14:nvPr/>
              </p14:nvContentPartPr>
              <p14:xfrm>
                <a:off x="7998847" y="1482992"/>
                <a:ext cx="139320" cy="18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25EC144-95B6-E2E4-C1E6-393AD80AA61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80847" y="1465352"/>
                  <a:ext cx="1749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52F31A-EBC1-679F-03C8-48DC3F157824}"/>
              </a:ext>
            </a:extLst>
          </p:cNvPr>
          <p:cNvGrpSpPr/>
          <p:nvPr/>
        </p:nvGrpSpPr>
        <p:grpSpPr>
          <a:xfrm>
            <a:off x="5059447" y="1331792"/>
            <a:ext cx="330120" cy="405000"/>
            <a:chOff x="5059447" y="1331792"/>
            <a:chExt cx="33012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4EC6DB0-2457-DA13-C790-F93019F20F29}"/>
                    </a:ext>
                  </a:extLst>
                </p14:cNvPr>
                <p14:cNvContentPartPr/>
                <p14:nvPr/>
              </p14:nvContentPartPr>
              <p14:xfrm>
                <a:off x="5059447" y="1331792"/>
                <a:ext cx="185760" cy="405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4EC6DB0-2457-DA13-C790-F93019F20F2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41807" y="1313792"/>
                  <a:ext cx="2214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864104A-92F2-69AD-2EBD-C0167C70FCDC}"/>
                    </a:ext>
                  </a:extLst>
                </p14:cNvPr>
                <p14:cNvContentPartPr/>
                <p14:nvPr/>
              </p14:nvContentPartPr>
              <p14:xfrm>
                <a:off x="5288767" y="1394072"/>
                <a:ext cx="100800" cy="28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864104A-92F2-69AD-2EBD-C0167C70FC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70767" y="1376072"/>
                  <a:ext cx="13644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876DBCF-FD6B-99AA-183E-7E417B3CABBB}"/>
              </a:ext>
            </a:extLst>
          </p:cNvPr>
          <p:cNvGrpSpPr/>
          <p:nvPr/>
        </p:nvGrpSpPr>
        <p:grpSpPr>
          <a:xfrm>
            <a:off x="3947047" y="1291112"/>
            <a:ext cx="330480" cy="442800"/>
            <a:chOff x="3947047" y="1291112"/>
            <a:chExt cx="33048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406A310-572D-6814-03F3-9F2BCA3F29AB}"/>
                    </a:ext>
                  </a:extLst>
                </p14:cNvPr>
                <p14:cNvContentPartPr/>
                <p14:nvPr/>
              </p14:nvContentPartPr>
              <p14:xfrm>
                <a:off x="3947047" y="1291112"/>
                <a:ext cx="212040" cy="442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406A310-572D-6814-03F3-9F2BCA3F29A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29047" y="1273112"/>
                  <a:ext cx="24768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F343681-3F2E-AA8E-BECB-847DC0BAD9F6}"/>
                    </a:ext>
                  </a:extLst>
                </p14:cNvPr>
                <p14:cNvContentPartPr/>
                <p14:nvPr/>
              </p14:nvContentPartPr>
              <p14:xfrm>
                <a:off x="4214527" y="1306592"/>
                <a:ext cx="11520" cy="171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F343681-3F2E-AA8E-BECB-847DC0BAD9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96527" y="1288952"/>
                  <a:ext cx="47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12CBA1A-9C47-77D1-36E7-2AD3D283FC0F}"/>
                    </a:ext>
                  </a:extLst>
                </p14:cNvPr>
                <p14:cNvContentPartPr/>
                <p14:nvPr/>
              </p14:nvContentPartPr>
              <p14:xfrm>
                <a:off x="4135327" y="1398032"/>
                <a:ext cx="142200" cy="20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12CBA1A-9C47-77D1-36E7-2AD3D283FC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7327" y="1380032"/>
                  <a:ext cx="177840" cy="5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9870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microniveau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/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2018-2 vraag 14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41C764-FB79-45B0-A0F5-229D5DA0E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66" y="5956662"/>
            <a:ext cx="749046" cy="7392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8E93CA5-3BE4-45CA-A4D8-2E8DA9495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951" y="1402080"/>
            <a:ext cx="7852347" cy="5921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D1394A-F66B-43C9-A1F5-57A15B3C0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46" y="1744800"/>
            <a:ext cx="3429000" cy="12763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9E780EE-F7AD-4FFE-B453-2CEDD3772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66" y="3540306"/>
            <a:ext cx="4033838" cy="4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1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microniveau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/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Effra Medium" panose="02000606080000020004" pitchFamily="2" charset="0"/>
              </a:rPr>
              <a:t> 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2018-2 vraag 14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41C764-FB79-45B0-A0F5-229D5DA0E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66" y="5956662"/>
            <a:ext cx="749046" cy="7392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8E93CA5-3BE4-45CA-A4D8-2E8DA9495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951" y="1402080"/>
            <a:ext cx="7852347" cy="5921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D1394A-F66B-43C9-A1F5-57A15B3C0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46" y="1744800"/>
            <a:ext cx="3429000" cy="12763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9E780EE-F7AD-4FFE-B453-2CEDD3772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66" y="3540306"/>
            <a:ext cx="4033838" cy="40077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04BBE6C-2BAB-4588-AD42-9D1BD096B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55" y="4009849"/>
            <a:ext cx="3233491" cy="139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1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microniveau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/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Effra Medium" panose="02000606080000020004" pitchFamily="2" charset="0"/>
              </a:rPr>
              <a:t> 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2018-2 vraag 14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41C764-FB79-45B0-A0F5-229D5DA0E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66" y="5956662"/>
            <a:ext cx="749046" cy="7392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8E93CA5-3BE4-45CA-A4D8-2E8DA9495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951" y="1402080"/>
            <a:ext cx="7852347" cy="5921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D1394A-F66B-43C9-A1F5-57A15B3C0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46" y="1744800"/>
            <a:ext cx="3429000" cy="12763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9E780EE-F7AD-4FFE-B453-2CEDD3772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66" y="3540306"/>
            <a:ext cx="4033838" cy="40077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04BBE6C-2BAB-4588-AD42-9D1BD096B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55" y="4009849"/>
            <a:ext cx="3233491" cy="139727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7EC8117-E752-42B2-85E8-14B3C5E4BD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5041" y="5487119"/>
            <a:ext cx="2229328" cy="71984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425E4A9-ED22-4177-A67F-79B6449EC58F}"/>
              </a:ext>
            </a:extLst>
          </p:cNvPr>
          <p:cNvSpPr txBox="1"/>
          <p:nvPr/>
        </p:nvSpPr>
        <p:spPr>
          <a:xfrm>
            <a:off x="4872038" y="2943497"/>
            <a:ext cx="6889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Effra Medium" panose="02000606080000020004"/>
              </a:rPr>
              <a:t>Levulinezuurmoleculen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bevatten</a:t>
            </a:r>
            <a:r>
              <a:rPr lang="en-US" sz="2400" dirty="0">
                <a:latin typeface="Effra Medium" panose="02000606080000020004"/>
              </a:rPr>
              <a:t> –OH-</a:t>
            </a:r>
            <a:r>
              <a:rPr lang="en-US" sz="2400" dirty="0" err="1">
                <a:latin typeface="Effra Medium" panose="02000606080000020004"/>
              </a:rPr>
              <a:t>groepen</a:t>
            </a:r>
            <a:r>
              <a:rPr lang="en-US" sz="2400" dirty="0">
                <a:latin typeface="Effra Medium" panose="02000606080000020004"/>
              </a:rPr>
              <a:t>. </a:t>
            </a:r>
          </a:p>
          <a:p>
            <a:r>
              <a:rPr lang="en-US" sz="2400" dirty="0" err="1">
                <a:latin typeface="Effra Medium" panose="02000606080000020004"/>
              </a:rPr>
              <a:t>Dus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kunnen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levulinezuurmoleculen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onderling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waterstofbruggen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vormen</a:t>
            </a:r>
            <a:r>
              <a:rPr lang="en-US" sz="2400" dirty="0">
                <a:latin typeface="Effra Medium" panose="02000606080000020004"/>
              </a:rPr>
              <a:t>. </a:t>
            </a:r>
          </a:p>
          <a:p>
            <a:r>
              <a:rPr lang="en-US" sz="2400" dirty="0">
                <a:latin typeface="Effra Medium" panose="02000606080000020004"/>
              </a:rPr>
              <a:t>MIBK-</a:t>
            </a:r>
            <a:r>
              <a:rPr lang="en-US" sz="2400" dirty="0" err="1">
                <a:latin typeface="Effra Medium" panose="02000606080000020004"/>
              </a:rPr>
              <a:t>moleculen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kunnen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dit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niet</a:t>
            </a:r>
            <a:r>
              <a:rPr lang="en-US" sz="2400" dirty="0">
                <a:latin typeface="Effra Medium" panose="02000606080000020004"/>
              </a:rPr>
              <a:t>. </a:t>
            </a:r>
          </a:p>
          <a:p>
            <a:r>
              <a:rPr lang="en-US" sz="2400" dirty="0" err="1">
                <a:latin typeface="Effra Medium" panose="02000606080000020004"/>
              </a:rPr>
              <a:t>Dus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heeft</a:t>
            </a:r>
            <a:r>
              <a:rPr lang="en-US" sz="2400" dirty="0">
                <a:latin typeface="Effra Medium" panose="02000606080000020004"/>
              </a:rPr>
              <a:t> MIBK </a:t>
            </a:r>
            <a:r>
              <a:rPr lang="en-US" sz="2400" dirty="0" err="1">
                <a:latin typeface="Effra Medium" panose="02000606080000020004"/>
              </a:rPr>
              <a:t>een</a:t>
            </a:r>
            <a:r>
              <a:rPr lang="en-US" sz="2400" dirty="0">
                <a:latin typeface="Effra Medium" panose="02000606080000020004"/>
              </a:rPr>
              <a:t> lager </a:t>
            </a:r>
            <a:r>
              <a:rPr lang="en-US" sz="2400" dirty="0" err="1">
                <a:latin typeface="Effra Medium" panose="02000606080000020004"/>
              </a:rPr>
              <a:t>kookpunt</a:t>
            </a:r>
            <a:r>
              <a:rPr lang="en-US" sz="2400" dirty="0">
                <a:latin typeface="Effra Medium" panose="02000606080000020004"/>
              </a:rPr>
              <a:t>.</a:t>
            </a:r>
            <a:endParaRPr lang="nl-NL" sz="2400" dirty="0">
              <a:latin typeface="Effra Medium" panose="020006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784540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interacties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1475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</a:t>
            </a:r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2018 1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10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B47C49-DEB1-4A8B-8CAC-9E9BEDBB9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198" y="365125"/>
            <a:ext cx="5989191" cy="526868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0D9A320-77FD-499C-87E1-B9A7D9C8A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3" y="5846918"/>
            <a:ext cx="778599" cy="79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55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interacties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1475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sz="1800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sz="1800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Effra Medium" panose="02000606080000020004" pitchFamily="2" charset="0"/>
              </a:rPr>
              <a:t>       </a:t>
            </a:r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2018 1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10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B47C49-DEB1-4A8B-8CAC-9E9BEDBB9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730" y="407999"/>
            <a:ext cx="6395790" cy="56263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0D9A320-77FD-499C-87E1-B9A7D9C8A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3" y="5846918"/>
            <a:ext cx="778599" cy="796135"/>
          </a:xfrm>
          <a:prstGeom prst="rect">
            <a:avLst/>
          </a:prstGeom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38C02C67-00D9-48FD-AAAF-F9BD9801B4E1}"/>
              </a:ext>
            </a:extLst>
          </p:cNvPr>
          <p:cNvCxnSpPr/>
          <p:nvPr/>
        </p:nvCxnSpPr>
        <p:spPr>
          <a:xfrm flipH="1">
            <a:off x="5830387" y="1064238"/>
            <a:ext cx="478971" cy="2696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ABFEA342-B8A9-454D-8C5C-DFBABD617349}"/>
              </a:ext>
            </a:extLst>
          </p:cNvPr>
          <p:cNvCxnSpPr>
            <a:cxnSpLocks/>
          </p:cNvCxnSpPr>
          <p:nvPr/>
        </p:nvCxnSpPr>
        <p:spPr>
          <a:xfrm flipH="1" flipV="1">
            <a:off x="5830387" y="1825624"/>
            <a:ext cx="452843" cy="2005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CC43AEB5-689C-447D-85B6-8F6188B2C24E}"/>
              </a:ext>
            </a:extLst>
          </p:cNvPr>
          <p:cNvSpPr txBox="1"/>
          <p:nvPr/>
        </p:nvSpPr>
        <p:spPr>
          <a:xfrm>
            <a:off x="478971" y="2133600"/>
            <a:ext cx="3616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ffra Medium" panose="02000606080000020004"/>
              </a:rPr>
              <a:t>De </a:t>
            </a:r>
            <a:r>
              <a:rPr lang="en-US" sz="2400" dirty="0" err="1">
                <a:latin typeface="Effra Medium" panose="02000606080000020004"/>
              </a:rPr>
              <a:t>negatief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geladen</a:t>
            </a:r>
            <a:r>
              <a:rPr lang="en-US" sz="2400" dirty="0">
                <a:latin typeface="Effra Medium" panose="02000606080000020004"/>
              </a:rPr>
              <a:t> O </a:t>
            </a:r>
            <a:r>
              <a:rPr lang="en-US" sz="2400" dirty="0" err="1">
                <a:latin typeface="Effra Medium" panose="02000606080000020004"/>
              </a:rPr>
              <a:t>trekt</a:t>
            </a:r>
            <a:endParaRPr lang="en-US" sz="2400" dirty="0">
              <a:latin typeface="Effra Medium" panose="02000606080000020004"/>
            </a:endParaRPr>
          </a:p>
          <a:p>
            <a:r>
              <a:rPr lang="en-US" sz="2400" dirty="0">
                <a:latin typeface="Effra Medium" panose="02000606080000020004"/>
              </a:rPr>
              <a:t>de </a:t>
            </a:r>
            <a:r>
              <a:rPr lang="en-US" sz="2400" dirty="0" err="1">
                <a:latin typeface="Effra Medium" panose="02000606080000020004"/>
              </a:rPr>
              <a:t>partieel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positief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geladen</a:t>
            </a:r>
            <a:endParaRPr lang="en-US" sz="2400" dirty="0">
              <a:latin typeface="Effra Medium" panose="02000606080000020004"/>
            </a:endParaRPr>
          </a:p>
          <a:p>
            <a:r>
              <a:rPr lang="en-US" sz="2400" dirty="0">
                <a:latin typeface="Effra Medium" panose="02000606080000020004"/>
              </a:rPr>
              <a:t>H van H</a:t>
            </a:r>
            <a:r>
              <a:rPr lang="en-US" sz="2400" baseline="-25000" dirty="0">
                <a:latin typeface="Effra Medium" panose="02000606080000020004"/>
              </a:rPr>
              <a:t>2</a:t>
            </a:r>
            <a:r>
              <a:rPr lang="en-US" sz="2400" dirty="0">
                <a:latin typeface="Effra Medium" panose="02000606080000020004"/>
              </a:rPr>
              <a:t>O </a:t>
            </a:r>
            <a:r>
              <a:rPr lang="en-US" sz="2400" dirty="0" err="1">
                <a:latin typeface="Effra Medium" panose="02000606080000020004"/>
              </a:rPr>
              <a:t>aan</a:t>
            </a:r>
            <a:r>
              <a:rPr lang="en-US" sz="2400" dirty="0">
                <a:latin typeface="Effra Medium" panose="02000606080000020004"/>
              </a:rPr>
              <a:t>.</a:t>
            </a:r>
            <a:endParaRPr lang="nl-NL" sz="2400" dirty="0">
              <a:latin typeface="Effra Medium" panose="020006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89347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interacties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1475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sz="1800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sz="1800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Effra Medium" panose="02000606080000020004" pitchFamily="2" charset="0"/>
              </a:rPr>
              <a:t>       </a:t>
            </a:r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2018 1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10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B47C49-DEB1-4A8B-8CAC-9E9BEDBB9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730" y="407999"/>
            <a:ext cx="6395790" cy="56263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0D9A320-77FD-499C-87E1-B9A7D9C8A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3" y="5846918"/>
            <a:ext cx="778599" cy="796135"/>
          </a:xfrm>
          <a:prstGeom prst="rect">
            <a:avLst/>
          </a:prstGeom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38C02C67-00D9-48FD-AAAF-F9BD9801B4E1}"/>
              </a:ext>
            </a:extLst>
          </p:cNvPr>
          <p:cNvCxnSpPr/>
          <p:nvPr/>
        </p:nvCxnSpPr>
        <p:spPr>
          <a:xfrm flipH="1">
            <a:off x="5830387" y="1064238"/>
            <a:ext cx="478971" cy="2696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ABFEA342-B8A9-454D-8C5C-DFBABD617349}"/>
              </a:ext>
            </a:extLst>
          </p:cNvPr>
          <p:cNvCxnSpPr>
            <a:cxnSpLocks/>
          </p:cNvCxnSpPr>
          <p:nvPr/>
        </p:nvCxnSpPr>
        <p:spPr>
          <a:xfrm flipH="1" flipV="1">
            <a:off x="5830387" y="1825624"/>
            <a:ext cx="452843" cy="2005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CC43AEB5-689C-447D-85B6-8F6188B2C24E}"/>
              </a:ext>
            </a:extLst>
          </p:cNvPr>
          <p:cNvSpPr txBox="1"/>
          <p:nvPr/>
        </p:nvSpPr>
        <p:spPr>
          <a:xfrm>
            <a:off x="478971" y="2133600"/>
            <a:ext cx="36165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ffra Medium" panose="02000606080000020004"/>
              </a:rPr>
              <a:t>De </a:t>
            </a:r>
            <a:r>
              <a:rPr lang="en-US" sz="2400" dirty="0" err="1">
                <a:latin typeface="Effra Medium" panose="02000606080000020004"/>
              </a:rPr>
              <a:t>negatief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geladen</a:t>
            </a:r>
            <a:r>
              <a:rPr lang="en-US" sz="2400" dirty="0">
                <a:latin typeface="Effra Medium" panose="02000606080000020004"/>
              </a:rPr>
              <a:t> O </a:t>
            </a:r>
            <a:r>
              <a:rPr lang="en-US" sz="2400" dirty="0" err="1">
                <a:latin typeface="Effra Medium" panose="02000606080000020004"/>
              </a:rPr>
              <a:t>trekt</a:t>
            </a:r>
            <a:endParaRPr lang="en-US" sz="2400" dirty="0">
              <a:latin typeface="Effra Medium" panose="02000606080000020004"/>
            </a:endParaRPr>
          </a:p>
          <a:p>
            <a:r>
              <a:rPr lang="en-US" sz="2400" dirty="0">
                <a:latin typeface="Effra Medium" panose="02000606080000020004"/>
              </a:rPr>
              <a:t>de </a:t>
            </a:r>
            <a:r>
              <a:rPr lang="en-US" sz="2400" dirty="0" err="1">
                <a:latin typeface="Effra Medium" panose="02000606080000020004"/>
              </a:rPr>
              <a:t>partieel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positief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geladen</a:t>
            </a:r>
            <a:endParaRPr lang="en-US" sz="2400" dirty="0">
              <a:latin typeface="Effra Medium" panose="02000606080000020004"/>
            </a:endParaRPr>
          </a:p>
          <a:p>
            <a:r>
              <a:rPr lang="en-US" sz="2400" dirty="0">
                <a:latin typeface="Effra Medium" panose="02000606080000020004"/>
              </a:rPr>
              <a:t>H van H</a:t>
            </a:r>
            <a:r>
              <a:rPr lang="en-US" sz="2400" baseline="-25000" dirty="0">
                <a:latin typeface="Effra Medium" panose="02000606080000020004"/>
              </a:rPr>
              <a:t>2</a:t>
            </a:r>
            <a:r>
              <a:rPr lang="en-US" sz="2400" dirty="0">
                <a:latin typeface="Effra Medium" panose="02000606080000020004"/>
              </a:rPr>
              <a:t>O </a:t>
            </a:r>
            <a:r>
              <a:rPr lang="en-US" sz="2400" dirty="0" err="1">
                <a:latin typeface="Effra Medium" panose="02000606080000020004"/>
              </a:rPr>
              <a:t>aan</a:t>
            </a:r>
            <a:r>
              <a:rPr lang="en-US" sz="2400" dirty="0">
                <a:latin typeface="Effra Medium" panose="02000606080000020004"/>
              </a:rPr>
              <a:t>.</a:t>
            </a:r>
          </a:p>
          <a:p>
            <a:endParaRPr lang="en-US" sz="2400" dirty="0">
              <a:latin typeface="Effra Medium" panose="02000606080000020004"/>
            </a:endParaRPr>
          </a:p>
          <a:p>
            <a:r>
              <a:rPr lang="en-US" sz="2400" dirty="0" err="1">
                <a:latin typeface="Effra Medium" panose="02000606080000020004"/>
              </a:rPr>
              <a:t>Dus</a:t>
            </a:r>
            <a:r>
              <a:rPr lang="en-US" sz="2400" dirty="0">
                <a:latin typeface="Effra Medium" panose="02000606080000020004"/>
              </a:rPr>
              <a:t>:</a:t>
            </a:r>
          </a:p>
          <a:p>
            <a:r>
              <a:rPr lang="en-US" sz="2400" dirty="0">
                <a:latin typeface="Effra Medium" panose="02000606080000020004"/>
              </a:rPr>
              <a:t>ion-</a:t>
            </a:r>
            <a:r>
              <a:rPr lang="en-US" sz="2400" dirty="0" err="1">
                <a:latin typeface="Effra Medium" panose="02000606080000020004"/>
              </a:rPr>
              <a:t>dipool</a:t>
            </a:r>
            <a:r>
              <a:rPr lang="en-US" sz="2400" dirty="0">
                <a:latin typeface="Effra Medium" panose="02000606080000020004"/>
              </a:rPr>
              <a:t> binding</a:t>
            </a:r>
            <a:endParaRPr lang="nl-NL" sz="2400" dirty="0">
              <a:latin typeface="Effra Medium" panose="020006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0142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Meest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gevraagde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onderwerpen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Effra Medium" panose="02000606080000020004" pitchFamily="2" charset="0"/>
              </a:rPr>
              <a:t>Lewisstructuren</a:t>
            </a:r>
            <a:endParaRPr lang="en-US" dirty="0">
              <a:latin typeface="Effra Medium" panose="02000606080000020004" pitchFamily="2" charset="0"/>
            </a:endParaRPr>
          </a:p>
          <a:p>
            <a:r>
              <a:rPr lang="en-US" dirty="0" err="1">
                <a:latin typeface="Effra Medium" panose="02000606080000020004" pitchFamily="2" charset="0"/>
              </a:rPr>
              <a:t>Elektronenpijlen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teken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bij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een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reactiemechanisme</a:t>
            </a:r>
            <a:endParaRPr lang="en-US" dirty="0">
              <a:latin typeface="Effra Medium" panose="02000606080000020004" pitchFamily="2" charset="0"/>
            </a:endParaRPr>
          </a:p>
          <a:p>
            <a:r>
              <a:rPr lang="en-US" dirty="0" err="1">
                <a:latin typeface="Effra Medium" panose="02000606080000020004" pitchFamily="2" charset="0"/>
              </a:rPr>
              <a:t>Dipolen</a:t>
            </a:r>
            <a:r>
              <a:rPr lang="en-US" dirty="0">
                <a:latin typeface="Effra Medium" panose="02000606080000020004" pitchFamily="2" charset="0"/>
              </a:rPr>
              <a:t>, </a:t>
            </a:r>
            <a:r>
              <a:rPr lang="en-US" dirty="0" err="1">
                <a:latin typeface="Effra Medium" panose="02000606080000020004" pitchFamily="2" charset="0"/>
              </a:rPr>
              <a:t>microniveau</a:t>
            </a:r>
            <a:endParaRPr lang="en-US" dirty="0">
              <a:latin typeface="Effra Medium" panose="02000606080000020004" pitchFamily="2" charset="0"/>
            </a:endParaRPr>
          </a:p>
          <a:p>
            <a:r>
              <a:rPr lang="en-US" dirty="0">
                <a:latin typeface="Effra Medium" panose="02000606080000020004" pitchFamily="2" charset="0"/>
              </a:rPr>
              <a:t>DNA, mRNA, </a:t>
            </a:r>
            <a:r>
              <a:rPr lang="en-US" dirty="0" err="1">
                <a:latin typeface="Effra Medium" panose="02000606080000020004" pitchFamily="2" charset="0"/>
              </a:rPr>
              <a:t>eiwit</a:t>
            </a:r>
            <a:endParaRPr lang="en-US" dirty="0">
              <a:latin typeface="Effra Medium" panose="02000606080000020004" pitchFamily="2" charset="0"/>
            </a:endParaRPr>
          </a:p>
          <a:p>
            <a:r>
              <a:rPr lang="en-US" dirty="0" err="1">
                <a:latin typeface="Effra Medium" panose="02000606080000020004" pitchFamily="2" charset="0"/>
              </a:rPr>
              <a:t>Rekenen</a:t>
            </a:r>
            <a:r>
              <a:rPr lang="en-US" dirty="0">
                <a:latin typeface="Effra Medium" panose="02000606080000020004" pitchFamily="2" charset="0"/>
              </a:rPr>
              <a:t> met de mol, </a:t>
            </a:r>
            <a:r>
              <a:rPr lang="en-US" dirty="0" err="1">
                <a:latin typeface="Effra Medium" panose="02000606080000020004" pitchFamily="2" charset="0"/>
              </a:rPr>
              <a:t>reactiewarmte</a:t>
            </a:r>
            <a:r>
              <a:rPr lang="en-US" dirty="0">
                <a:latin typeface="Effra Medium" panose="02000606080000020004" pitchFamily="2" charset="0"/>
              </a:rPr>
              <a:t>, </a:t>
            </a:r>
            <a:r>
              <a:rPr lang="en-US" dirty="0" err="1">
                <a:latin typeface="Effra Medium" panose="02000606080000020004" pitchFamily="2" charset="0"/>
              </a:rPr>
              <a:t>atoomeconomie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etc</a:t>
            </a:r>
            <a:endParaRPr lang="en-US" dirty="0">
              <a:latin typeface="Effra Medium" panose="02000606080000020004" pitchFamily="2" charset="0"/>
            </a:endParaRPr>
          </a:p>
          <a:p>
            <a:r>
              <a:rPr lang="en-US" dirty="0" err="1">
                <a:latin typeface="Effra Medium" panose="02000606080000020004" pitchFamily="2" charset="0"/>
              </a:rPr>
              <a:t>Rekenen</a:t>
            </a:r>
            <a:r>
              <a:rPr lang="en-US" dirty="0">
                <a:latin typeface="Effra Medium" panose="02000606080000020004" pitchFamily="2" charset="0"/>
              </a:rPr>
              <a:t> met Kz, buffers</a:t>
            </a:r>
          </a:p>
          <a:p>
            <a:r>
              <a:rPr lang="en-US" dirty="0" err="1">
                <a:latin typeface="Effra Medium" panose="02000606080000020004" pitchFamily="2" charset="0"/>
              </a:rPr>
              <a:t>Blokschema’s</a:t>
            </a:r>
            <a:r>
              <a:rPr lang="en-US" dirty="0">
                <a:latin typeface="Effra Medium" panose="02000606080000020004" pitchFamily="2" charset="0"/>
              </a:rPr>
              <a:t> </a:t>
            </a:r>
          </a:p>
          <a:p>
            <a:r>
              <a:rPr lang="en-US" dirty="0">
                <a:latin typeface="Effra Medium" panose="02000606080000020004" pitchFamily="2" charset="0"/>
              </a:rPr>
              <a:t>Stereo-</a:t>
            </a:r>
            <a:r>
              <a:rPr lang="en-US" dirty="0" err="1">
                <a:latin typeface="Effra Medium" panose="02000606080000020004" pitchFamily="2" charset="0"/>
              </a:rPr>
              <a:t>isomeren</a:t>
            </a:r>
            <a:endParaRPr lang="en-US" dirty="0">
              <a:latin typeface="Effra Medium" panose="02000606080000020004" pitchFamily="2" charset="0"/>
            </a:endParaRPr>
          </a:p>
          <a:p>
            <a:r>
              <a:rPr lang="en-US" dirty="0">
                <a:latin typeface="Effra Medium" panose="02000606080000020004" pitchFamily="2" charset="0"/>
              </a:rPr>
              <a:t>Redox, </a:t>
            </a:r>
            <a:r>
              <a:rPr lang="en-US" dirty="0" err="1">
                <a:latin typeface="Effra Medium" panose="02000606080000020004" pitchFamily="2" charset="0"/>
              </a:rPr>
              <a:t>een</a:t>
            </a:r>
            <a:r>
              <a:rPr lang="en-US" dirty="0">
                <a:latin typeface="Effra Medium" panose="02000606080000020004" pitchFamily="2" charset="0"/>
              </a:rPr>
              <a:t> halfreactie </a:t>
            </a:r>
            <a:r>
              <a:rPr lang="en-US" dirty="0" err="1">
                <a:latin typeface="Effra Medium" panose="02000606080000020004" pitchFamily="2" charset="0"/>
              </a:rPr>
              <a:t>opstellen</a:t>
            </a:r>
            <a:endParaRPr lang="en-US" dirty="0">
              <a:latin typeface="Effra Medium" panose="02000606080000020004" pitchFamily="2" charset="0"/>
            </a:endParaRPr>
          </a:p>
          <a:p>
            <a:r>
              <a:rPr lang="en-US" dirty="0" err="1">
                <a:latin typeface="Effra Medium" panose="02000606080000020004" pitchFamily="2" charset="0"/>
              </a:rPr>
              <a:t>Stukje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eiwit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tekenen</a:t>
            </a:r>
            <a:endParaRPr lang="en-US" dirty="0">
              <a:latin typeface="Effra Medium" panose="02000606080000020004" pitchFamily="2" charset="0"/>
            </a:endParaRPr>
          </a:p>
          <a:p>
            <a:r>
              <a:rPr lang="en-US" dirty="0" err="1">
                <a:latin typeface="Effra Medium" panose="02000606080000020004" pitchFamily="2" charset="0"/>
              </a:rPr>
              <a:t>Polymeren</a:t>
            </a:r>
            <a:endParaRPr lang="en-US" dirty="0">
              <a:latin typeface="Effra Medium" panose="02000606080000020004" pitchFamily="2" charset="0"/>
            </a:endParaRPr>
          </a:p>
          <a:p>
            <a:endParaRPr lang="nl-NL" dirty="0">
              <a:latin typeface="Effra Medium" panose="020006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0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DNA, mRNA, </a:t>
            </a:r>
            <a:r>
              <a:rPr lang="en-US" dirty="0" err="1">
                <a:latin typeface="Effra Medium" panose="02000606080000020004" pitchFamily="2" charset="0"/>
              </a:rPr>
              <a:t>eiwit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182"/>
          </a:xfrm>
        </p:spPr>
        <p:txBody>
          <a:bodyPr>
            <a:normAutofit lnSpcReduction="10000"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2017-1 vraag 4+5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EB459A-37FD-4931-BFF9-E0AA4A08D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7" y="5913050"/>
            <a:ext cx="851176" cy="8149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01CCF9B-BB92-4C03-8CB6-4C1B93666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37" y="1463039"/>
            <a:ext cx="6380574" cy="409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56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DNA, mRNA, </a:t>
            </a:r>
            <a:r>
              <a:rPr lang="en-US" dirty="0" err="1">
                <a:latin typeface="Effra Medium" panose="02000606080000020004" pitchFamily="2" charset="0"/>
              </a:rPr>
              <a:t>eiwit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182"/>
          </a:xfrm>
        </p:spPr>
        <p:txBody>
          <a:bodyPr>
            <a:normAutofit lnSpcReduction="10000"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2017-1 vraag 4+5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EB459A-37FD-4931-BFF9-E0AA4A08D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7" y="5913050"/>
            <a:ext cx="851176" cy="8149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01CCF9B-BB92-4C03-8CB6-4C1B93666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37" y="1463039"/>
            <a:ext cx="6380574" cy="4098471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EF499BD8-C887-4D76-A735-3A0C9B3F83FD}"/>
              </a:ext>
            </a:extLst>
          </p:cNvPr>
          <p:cNvSpPr/>
          <p:nvPr/>
        </p:nvSpPr>
        <p:spPr>
          <a:xfrm>
            <a:off x="2838995" y="2760617"/>
            <a:ext cx="174172" cy="53993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578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DNA, mRNA, </a:t>
            </a:r>
            <a:r>
              <a:rPr lang="en-US" dirty="0" err="1">
                <a:latin typeface="Effra Medium" panose="02000606080000020004" pitchFamily="2" charset="0"/>
              </a:rPr>
              <a:t>eiwit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182"/>
          </a:xfrm>
        </p:spPr>
        <p:txBody>
          <a:bodyPr>
            <a:normAutofit lnSpcReduction="10000"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2017-1 vraag 4+5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EB459A-37FD-4931-BFF9-E0AA4A08D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37" y="5913050"/>
            <a:ext cx="851176" cy="8149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01CCF9B-BB92-4C03-8CB6-4C1B93666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37" y="1463039"/>
            <a:ext cx="6380574" cy="4098471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EF499BD8-C887-4D76-A735-3A0C9B3F83FD}"/>
              </a:ext>
            </a:extLst>
          </p:cNvPr>
          <p:cNvSpPr/>
          <p:nvPr/>
        </p:nvSpPr>
        <p:spPr>
          <a:xfrm>
            <a:off x="2838995" y="2760617"/>
            <a:ext cx="174172" cy="53993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CF8A9E7-8278-48B3-A86D-7A5F3CF97D10}"/>
              </a:ext>
            </a:extLst>
          </p:cNvPr>
          <p:cNvSpPr txBox="1"/>
          <p:nvPr/>
        </p:nvSpPr>
        <p:spPr>
          <a:xfrm>
            <a:off x="7228114" y="1825624"/>
            <a:ext cx="2079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ffra Medium" panose="02000606080000020004"/>
              </a:rPr>
              <a:t>826/3 = 275 </a:t>
            </a:r>
            <a:r>
              <a:rPr lang="en-US" sz="2400" baseline="30000" dirty="0">
                <a:latin typeface="Effra Medium" panose="02000606080000020004"/>
              </a:rPr>
              <a:t>1</a:t>
            </a:r>
            <a:r>
              <a:rPr lang="en-US" sz="2400" dirty="0">
                <a:latin typeface="Effra Medium" panose="02000606080000020004"/>
              </a:rPr>
              <a:t>/</a:t>
            </a:r>
            <a:r>
              <a:rPr lang="en-US" sz="2400" baseline="-25000" dirty="0">
                <a:latin typeface="Effra Medium" panose="02000606080000020004"/>
              </a:rPr>
              <a:t>3</a:t>
            </a:r>
          </a:p>
          <a:p>
            <a:r>
              <a:rPr lang="en-US" sz="2400" dirty="0">
                <a:latin typeface="Effra Medium" panose="02000606080000020004"/>
              </a:rPr>
              <a:t>  </a:t>
            </a:r>
            <a:endParaRPr lang="nl-NL" sz="2400" dirty="0">
              <a:latin typeface="Effra Medium" panose="02000606080000020004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D5A4D9F-4E12-4DB6-8615-417934DC258F}"/>
              </a:ext>
            </a:extLst>
          </p:cNvPr>
          <p:cNvCxnSpPr/>
          <p:nvPr/>
        </p:nvCxnSpPr>
        <p:spPr>
          <a:xfrm>
            <a:off x="2751909" y="2760617"/>
            <a:ext cx="0" cy="539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F52209D-C395-4D1A-BAF5-C7E8A080411C}"/>
              </a:ext>
            </a:extLst>
          </p:cNvPr>
          <p:cNvCxnSpPr/>
          <p:nvPr/>
        </p:nvCxnSpPr>
        <p:spPr>
          <a:xfrm>
            <a:off x="3122025" y="2760617"/>
            <a:ext cx="0" cy="539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577B3EC-2D3D-41CF-BE51-F05FF0142C3C}"/>
              </a:ext>
            </a:extLst>
          </p:cNvPr>
          <p:cNvCxnSpPr/>
          <p:nvPr/>
        </p:nvCxnSpPr>
        <p:spPr>
          <a:xfrm>
            <a:off x="3513909" y="2760617"/>
            <a:ext cx="0" cy="539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8290424-4F93-49D3-B025-ED049E94AE1B}"/>
              </a:ext>
            </a:extLst>
          </p:cNvPr>
          <p:cNvCxnSpPr/>
          <p:nvPr/>
        </p:nvCxnSpPr>
        <p:spPr>
          <a:xfrm>
            <a:off x="3905795" y="2760617"/>
            <a:ext cx="0" cy="539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936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DNA, mRNA, </a:t>
            </a:r>
            <a:r>
              <a:rPr lang="en-US" dirty="0" err="1">
                <a:latin typeface="Effra Medium" panose="02000606080000020004" pitchFamily="2" charset="0"/>
              </a:rPr>
              <a:t>eiwit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182"/>
          </a:xfrm>
        </p:spPr>
        <p:txBody>
          <a:bodyPr>
            <a:normAutofit lnSpcReduction="10000"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2017-1 vraag 4+5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EB459A-37FD-4931-BFF9-E0AA4A08D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7" y="5913050"/>
            <a:ext cx="851176" cy="8149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01CCF9B-BB92-4C03-8CB6-4C1B93666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37" y="1463039"/>
            <a:ext cx="6380574" cy="4098471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EF499BD8-C887-4D76-A735-3A0C9B3F83FD}"/>
              </a:ext>
            </a:extLst>
          </p:cNvPr>
          <p:cNvSpPr/>
          <p:nvPr/>
        </p:nvSpPr>
        <p:spPr>
          <a:xfrm>
            <a:off x="2838995" y="2760617"/>
            <a:ext cx="174172" cy="53993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CF8A9E7-8278-48B3-A86D-7A5F3CF97D10}"/>
              </a:ext>
            </a:extLst>
          </p:cNvPr>
          <p:cNvSpPr txBox="1"/>
          <p:nvPr/>
        </p:nvSpPr>
        <p:spPr>
          <a:xfrm>
            <a:off x="7228114" y="1825624"/>
            <a:ext cx="32612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ffra Medium" panose="02000606080000020004"/>
              </a:rPr>
              <a:t>826/3 = 275 </a:t>
            </a:r>
            <a:r>
              <a:rPr lang="en-US" sz="2400" baseline="30000" dirty="0">
                <a:latin typeface="Effra Medium" panose="02000606080000020004"/>
              </a:rPr>
              <a:t>1</a:t>
            </a:r>
            <a:r>
              <a:rPr lang="en-US" sz="2400" dirty="0">
                <a:latin typeface="Effra Medium" panose="02000606080000020004"/>
              </a:rPr>
              <a:t>/</a:t>
            </a:r>
            <a:r>
              <a:rPr lang="en-US" sz="2400" baseline="-25000" dirty="0">
                <a:latin typeface="Effra Medium" panose="02000606080000020004"/>
              </a:rPr>
              <a:t>3</a:t>
            </a:r>
          </a:p>
          <a:p>
            <a:r>
              <a:rPr lang="en-US" sz="2400" dirty="0">
                <a:latin typeface="Effra Medium" panose="02000606080000020004"/>
              </a:rPr>
              <a:t>  </a:t>
            </a:r>
          </a:p>
          <a:p>
            <a:r>
              <a:rPr lang="en-US" sz="2400" dirty="0" err="1">
                <a:latin typeface="Effra Medium" panose="02000606080000020004"/>
              </a:rPr>
              <a:t>Aminozuur</a:t>
            </a:r>
            <a:r>
              <a:rPr lang="en-US" sz="2400" dirty="0">
                <a:latin typeface="Effra Medium" panose="02000606080000020004"/>
              </a:rPr>
              <a:t> 277 is </a:t>
            </a:r>
            <a:r>
              <a:rPr lang="en-US" sz="2400" dirty="0" err="1">
                <a:latin typeface="Effra Medium" panose="02000606080000020004"/>
              </a:rPr>
              <a:t>anders</a:t>
            </a:r>
            <a:endParaRPr lang="en-US" sz="2400" dirty="0">
              <a:latin typeface="Effra Medium" panose="02000606080000020004"/>
            </a:endParaRPr>
          </a:p>
          <a:p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rood:  UAC  mRNA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Effra Medium" panose="02000606080000020004"/>
              </a:rPr>
              <a:t>groen</a:t>
            </a:r>
            <a:r>
              <a:rPr lang="en-US" sz="2400" dirty="0">
                <a:solidFill>
                  <a:srgbClr val="00B050"/>
                </a:solidFill>
                <a:latin typeface="Effra Medium" panose="02000606080000020004"/>
              </a:rPr>
              <a:t>: UUC mRNA</a:t>
            </a:r>
            <a:endParaRPr lang="nl-NL" sz="2400" dirty="0">
              <a:solidFill>
                <a:srgbClr val="00B050"/>
              </a:solidFill>
              <a:latin typeface="Effra Medium" panose="02000606080000020004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D5A4D9F-4E12-4DB6-8615-417934DC258F}"/>
              </a:ext>
            </a:extLst>
          </p:cNvPr>
          <p:cNvCxnSpPr/>
          <p:nvPr/>
        </p:nvCxnSpPr>
        <p:spPr>
          <a:xfrm>
            <a:off x="2751909" y="2760617"/>
            <a:ext cx="0" cy="539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F52209D-C395-4D1A-BAF5-C7E8A080411C}"/>
              </a:ext>
            </a:extLst>
          </p:cNvPr>
          <p:cNvCxnSpPr/>
          <p:nvPr/>
        </p:nvCxnSpPr>
        <p:spPr>
          <a:xfrm>
            <a:off x="3122025" y="2760617"/>
            <a:ext cx="0" cy="539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577B3EC-2D3D-41CF-BE51-F05FF0142C3C}"/>
              </a:ext>
            </a:extLst>
          </p:cNvPr>
          <p:cNvCxnSpPr/>
          <p:nvPr/>
        </p:nvCxnSpPr>
        <p:spPr>
          <a:xfrm>
            <a:off x="3513909" y="2760617"/>
            <a:ext cx="0" cy="539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8290424-4F93-49D3-B025-ED049E94AE1B}"/>
              </a:ext>
            </a:extLst>
          </p:cNvPr>
          <p:cNvCxnSpPr/>
          <p:nvPr/>
        </p:nvCxnSpPr>
        <p:spPr>
          <a:xfrm>
            <a:off x="3905795" y="2760617"/>
            <a:ext cx="0" cy="539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7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DNA, mRNA, </a:t>
            </a:r>
            <a:r>
              <a:rPr lang="en-US" dirty="0" err="1">
                <a:latin typeface="Effra Medium" panose="02000606080000020004" pitchFamily="2" charset="0"/>
              </a:rPr>
              <a:t>eiwit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182"/>
          </a:xfrm>
        </p:spPr>
        <p:txBody>
          <a:bodyPr>
            <a:normAutofit lnSpcReduction="10000"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2017-1 vraag 4+5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EB459A-37FD-4931-BFF9-E0AA4A08D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7" y="5913050"/>
            <a:ext cx="851176" cy="8149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01CCF9B-BB92-4C03-8CB6-4C1B93666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37" y="1463039"/>
            <a:ext cx="6380574" cy="4098471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EF499BD8-C887-4D76-A735-3A0C9B3F83FD}"/>
              </a:ext>
            </a:extLst>
          </p:cNvPr>
          <p:cNvSpPr/>
          <p:nvPr/>
        </p:nvSpPr>
        <p:spPr>
          <a:xfrm>
            <a:off x="2838995" y="2760617"/>
            <a:ext cx="174172" cy="53993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CF8A9E7-8278-48B3-A86D-7A5F3CF97D10}"/>
              </a:ext>
            </a:extLst>
          </p:cNvPr>
          <p:cNvSpPr txBox="1"/>
          <p:nvPr/>
        </p:nvSpPr>
        <p:spPr>
          <a:xfrm>
            <a:off x="7228114" y="1825624"/>
            <a:ext cx="32612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ffra Medium" panose="02000606080000020004"/>
              </a:rPr>
              <a:t>826/3 = 275 </a:t>
            </a:r>
            <a:r>
              <a:rPr lang="en-US" sz="2400" baseline="30000" dirty="0">
                <a:latin typeface="Effra Medium" panose="02000606080000020004"/>
              </a:rPr>
              <a:t>1</a:t>
            </a:r>
            <a:r>
              <a:rPr lang="en-US" sz="2400" dirty="0">
                <a:latin typeface="Effra Medium" panose="02000606080000020004"/>
              </a:rPr>
              <a:t>/</a:t>
            </a:r>
            <a:r>
              <a:rPr lang="en-US" sz="2400" baseline="-25000" dirty="0">
                <a:latin typeface="Effra Medium" panose="02000606080000020004"/>
              </a:rPr>
              <a:t>3</a:t>
            </a:r>
          </a:p>
          <a:p>
            <a:r>
              <a:rPr lang="en-US" sz="2400" dirty="0">
                <a:latin typeface="Effra Medium" panose="02000606080000020004"/>
              </a:rPr>
              <a:t>  </a:t>
            </a:r>
          </a:p>
          <a:p>
            <a:r>
              <a:rPr lang="en-US" sz="2400" dirty="0" err="1">
                <a:latin typeface="Effra Medium" panose="02000606080000020004"/>
              </a:rPr>
              <a:t>Aminozuur</a:t>
            </a:r>
            <a:r>
              <a:rPr lang="en-US" sz="2400" dirty="0">
                <a:latin typeface="Effra Medium" panose="02000606080000020004"/>
              </a:rPr>
              <a:t> 277 is </a:t>
            </a:r>
            <a:r>
              <a:rPr lang="en-US" sz="2400" dirty="0" err="1">
                <a:latin typeface="Effra Medium" panose="02000606080000020004"/>
              </a:rPr>
              <a:t>anders</a:t>
            </a:r>
            <a:endParaRPr lang="en-US" sz="2400" dirty="0">
              <a:latin typeface="Effra Medium" panose="02000606080000020004"/>
            </a:endParaRPr>
          </a:p>
          <a:p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rood:  UAC  mRNA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Effra Medium" panose="02000606080000020004"/>
              </a:rPr>
              <a:t>groen</a:t>
            </a:r>
            <a:r>
              <a:rPr lang="en-US" sz="2400" dirty="0">
                <a:solidFill>
                  <a:srgbClr val="00B050"/>
                </a:solidFill>
                <a:latin typeface="Effra Medium" panose="02000606080000020004"/>
              </a:rPr>
              <a:t>: UUC mRNA</a:t>
            </a:r>
          </a:p>
          <a:p>
            <a:endParaRPr lang="en-US" sz="2400" dirty="0">
              <a:solidFill>
                <a:srgbClr val="00B050"/>
              </a:solidFill>
              <a:latin typeface="Effra Medium" panose="02000606080000020004"/>
            </a:endParaRPr>
          </a:p>
          <a:p>
            <a:r>
              <a:rPr lang="en-US" sz="2400" dirty="0" err="1">
                <a:latin typeface="Effra Medium" panose="02000606080000020004"/>
              </a:rPr>
              <a:t>Aminzouur</a:t>
            </a:r>
            <a:endParaRPr lang="en-US" sz="2400" dirty="0">
              <a:latin typeface="Effra Medium" panose="02000606080000020004"/>
            </a:endParaRPr>
          </a:p>
          <a:p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rood:  Tyr</a:t>
            </a:r>
          </a:p>
          <a:p>
            <a:r>
              <a:rPr lang="en-US" sz="2400" dirty="0">
                <a:solidFill>
                  <a:srgbClr val="00B050"/>
                </a:solidFill>
                <a:latin typeface="Effra Medium" panose="02000606080000020004"/>
              </a:rPr>
              <a:t>Groen: </a:t>
            </a:r>
            <a:r>
              <a:rPr lang="en-US" sz="2400" dirty="0" err="1">
                <a:solidFill>
                  <a:srgbClr val="00B050"/>
                </a:solidFill>
                <a:latin typeface="Effra Medium" panose="02000606080000020004"/>
              </a:rPr>
              <a:t>Phe</a:t>
            </a:r>
            <a:endParaRPr lang="nl-NL" sz="2400" dirty="0">
              <a:solidFill>
                <a:srgbClr val="00B050"/>
              </a:solidFill>
              <a:latin typeface="Effra Medium" panose="02000606080000020004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D5A4D9F-4E12-4DB6-8615-417934DC258F}"/>
              </a:ext>
            </a:extLst>
          </p:cNvPr>
          <p:cNvCxnSpPr/>
          <p:nvPr/>
        </p:nvCxnSpPr>
        <p:spPr>
          <a:xfrm>
            <a:off x="2751909" y="2760617"/>
            <a:ext cx="0" cy="539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F52209D-C395-4D1A-BAF5-C7E8A080411C}"/>
              </a:ext>
            </a:extLst>
          </p:cNvPr>
          <p:cNvCxnSpPr/>
          <p:nvPr/>
        </p:nvCxnSpPr>
        <p:spPr>
          <a:xfrm>
            <a:off x="3122025" y="2760617"/>
            <a:ext cx="0" cy="539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577B3EC-2D3D-41CF-BE51-F05FF0142C3C}"/>
              </a:ext>
            </a:extLst>
          </p:cNvPr>
          <p:cNvCxnSpPr/>
          <p:nvPr/>
        </p:nvCxnSpPr>
        <p:spPr>
          <a:xfrm>
            <a:off x="3513909" y="2760617"/>
            <a:ext cx="0" cy="539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8290424-4F93-49D3-B025-ED049E94AE1B}"/>
              </a:ext>
            </a:extLst>
          </p:cNvPr>
          <p:cNvCxnSpPr/>
          <p:nvPr/>
        </p:nvCxnSpPr>
        <p:spPr>
          <a:xfrm>
            <a:off x="3905795" y="2760617"/>
            <a:ext cx="0" cy="539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026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B2760-500A-452F-B4BA-8E0818852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5429" y="1122363"/>
            <a:ext cx="11103429" cy="54968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Effra" panose="02000506080000020004" pitchFamily="2" charset="0"/>
              </a:rPr>
              <a:t>Rekenen aan reacties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0135F8-24C1-4152-8C17-B86F8D30B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50894"/>
            <a:ext cx="9144000" cy="3706906"/>
          </a:xfrm>
        </p:spPr>
        <p:txBody>
          <a:bodyPr/>
          <a:lstStyle/>
          <a:p>
            <a:pPr algn="l"/>
            <a:r>
              <a:rPr lang="en-US" dirty="0" err="1"/>
              <a:t>Gebruik</a:t>
            </a:r>
            <a:r>
              <a:rPr lang="en-US" dirty="0"/>
              <a:t> je </a:t>
            </a:r>
            <a:r>
              <a:rPr lang="en-US" dirty="0" err="1"/>
              <a:t>als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stof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hoeveelheid</a:t>
            </a:r>
            <a:r>
              <a:rPr lang="en-US" dirty="0"/>
              <a:t> is </a:t>
            </a:r>
            <a:r>
              <a:rPr lang="en-US" dirty="0" err="1"/>
              <a:t>gegeven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ze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stof</a:t>
            </a:r>
            <a:r>
              <a:rPr lang="en-US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Effra Medium"/>
            </a:endParaRPr>
          </a:p>
          <a:p>
            <a:pPr algn="l"/>
            <a:r>
              <a:rPr lang="en-US" dirty="0">
                <a:latin typeface="Effra Medium"/>
              </a:rPr>
              <a:t>1. </a:t>
            </a:r>
            <a:r>
              <a:rPr lang="en-US" dirty="0" err="1">
                <a:latin typeface="Effra Medium"/>
              </a:rPr>
              <a:t>Reactievergelijking</a:t>
            </a:r>
            <a:endParaRPr lang="en-US" dirty="0">
              <a:latin typeface="Effra Medium"/>
            </a:endParaRPr>
          </a:p>
          <a:p>
            <a:pPr algn="l"/>
            <a:r>
              <a:rPr lang="en-US" dirty="0">
                <a:latin typeface="Effra Medium"/>
              </a:rPr>
              <a:t>2. </a:t>
            </a:r>
            <a:r>
              <a:rPr lang="en-US" dirty="0" err="1">
                <a:latin typeface="Effra Medium"/>
              </a:rPr>
              <a:t>Gegeven</a:t>
            </a:r>
            <a:r>
              <a:rPr lang="en-US" dirty="0">
                <a:latin typeface="Effra Medium"/>
              </a:rPr>
              <a:t> </a:t>
            </a:r>
            <a:r>
              <a:rPr lang="en-US" dirty="0" err="1">
                <a:latin typeface="Effra Medium"/>
              </a:rPr>
              <a:t>stof</a:t>
            </a:r>
            <a:r>
              <a:rPr lang="en-US" dirty="0">
                <a:latin typeface="Effra Medium"/>
              </a:rPr>
              <a:t> </a:t>
            </a:r>
            <a:r>
              <a:rPr lang="en-US" dirty="0" err="1">
                <a:latin typeface="Effra Medium"/>
              </a:rPr>
              <a:t>naar</a:t>
            </a:r>
            <a:r>
              <a:rPr lang="en-US" dirty="0">
                <a:latin typeface="Effra Medium"/>
              </a:rPr>
              <a:t> mol</a:t>
            </a:r>
          </a:p>
          <a:p>
            <a:pPr algn="l"/>
            <a:r>
              <a:rPr lang="en-US" dirty="0">
                <a:latin typeface="Effra Medium"/>
              </a:rPr>
              <a:t>3. </a:t>
            </a:r>
            <a:r>
              <a:rPr lang="en-US" dirty="0" err="1">
                <a:latin typeface="Effra Medium"/>
              </a:rPr>
              <a:t>Molverhouding</a:t>
            </a:r>
            <a:r>
              <a:rPr lang="en-US" dirty="0">
                <a:latin typeface="Effra Medium"/>
              </a:rPr>
              <a:t> </a:t>
            </a:r>
            <a:r>
              <a:rPr lang="en-US" dirty="0" err="1">
                <a:latin typeface="Effra Medium"/>
              </a:rPr>
              <a:t>gebruiken</a:t>
            </a:r>
            <a:r>
              <a:rPr lang="en-US" dirty="0">
                <a:latin typeface="Effra Medium"/>
              </a:rPr>
              <a:t>.</a:t>
            </a:r>
          </a:p>
          <a:p>
            <a:pPr algn="l"/>
            <a:r>
              <a:rPr lang="en-US" dirty="0">
                <a:latin typeface="Effra Medium"/>
              </a:rPr>
              <a:t>4. </a:t>
            </a:r>
            <a:r>
              <a:rPr lang="en-US" dirty="0" err="1">
                <a:latin typeface="Effra Medium"/>
              </a:rPr>
              <a:t>Gevraagde</a:t>
            </a:r>
            <a:r>
              <a:rPr lang="en-US" dirty="0">
                <a:latin typeface="Effra Medium"/>
              </a:rPr>
              <a:t> </a:t>
            </a:r>
            <a:r>
              <a:rPr lang="en-US" dirty="0" err="1">
                <a:latin typeface="Effra Medium"/>
              </a:rPr>
              <a:t>stof</a:t>
            </a:r>
            <a:r>
              <a:rPr lang="en-US" dirty="0">
                <a:latin typeface="Effra Medium"/>
              </a:rPr>
              <a:t> </a:t>
            </a:r>
            <a:r>
              <a:rPr lang="en-US" dirty="0" err="1">
                <a:latin typeface="Effra Medium"/>
              </a:rPr>
              <a:t>naar</a:t>
            </a:r>
            <a:r>
              <a:rPr lang="en-US" dirty="0">
                <a:latin typeface="Effra Medium"/>
              </a:rPr>
              <a:t> </a:t>
            </a:r>
            <a:r>
              <a:rPr lang="en-US" dirty="0" err="1">
                <a:latin typeface="Effra Medium"/>
              </a:rPr>
              <a:t>gevraagde</a:t>
            </a:r>
            <a:r>
              <a:rPr lang="en-US" dirty="0">
                <a:latin typeface="Effra Medium"/>
              </a:rPr>
              <a:t> </a:t>
            </a:r>
            <a:r>
              <a:rPr lang="en-US" dirty="0" err="1">
                <a:latin typeface="Effra Medium"/>
              </a:rPr>
              <a:t>eenheid</a:t>
            </a:r>
            <a:endParaRPr lang="en-US" dirty="0">
              <a:latin typeface="Effra Medium"/>
            </a:endParaRPr>
          </a:p>
          <a:p>
            <a:pPr algn="l"/>
            <a:r>
              <a:rPr lang="en-US" dirty="0">
                <a:latin typeface="Effra Medium"/>
              </a:rPr>
              <a:t>5. </a:t>
            </a:r>
            <a:r>
              <a:rPr lang="en-US" dirty="0" err="1">
                <a:latin typeface="Effra Medium"/>
              </a:rPr>
              <a:t>Beantwoord</a:t>
            </a:r>
            <a:r>
              <a:rPr lang="en-US" dirty="0">
                <a:latin typeface="Effra Medium"/>
              </a:rPr>
              <a:t> de </a:t>
            </a:r>
            <a:r>
              <a:rPr lang="en-US" dirty="0" err="1">
                <a:latin typeface="Effra Medium"/>
              </a:rPr>
              <a:t>vraag</a:t>
            </a:r>
            <a:r>
              <a:rPr lang="en-US" dirty="0">
                <a:latin typeface="Effra Medium"/>
              </a:rPr>
              <a:t> : </a:t>
            </a:r>
            <a:r>
              <a:rPr lang="en-US" dirty="0" err="1">
                <a:latin typeface="Effra Medium"/>
              </a:rPr>
              <a:t>eenheid</a:t>
            </a:r>
            <a:r>
              <a:rPr lang="en-US" dirty="0">
                <a:latin typeface="Effra Medium"/>
              </a:rPr>
              <a:t>, </a:t>
            </a:r>
            <a:r>
              <a:rPr lang="en-US" dirty="0" err="1">
                <a:latin typeface="Effra Medium"/>
              </a:rPr>
              <a:t>significantie</a:t>
            </a:r>
            <a:r>
              <a:rPr lang="en-US" dirty="0">
                <a:latin typeface="Effra Medium"/>
              </a:rPr>
              <a:t>, </a:t>
            </a:r>
            <a:r>
              <a:rPr lang="en-US" dirty="0" err="1">
                <a:latin typeface="Effra Medium"/>
              </a:rPr>
              <a:t>zou</a:t>
            </a:r>
            <a:r>
              <a:rPr lang="en-US" dirty="0">
                <a:latin typeface="Effra Medium"/>
              </a:rPr>
              <a:t> </a:t>
            </a:r>
            <a:r>
              <a:rPr lang="en-US" dirty="0" err="1">
                <a:latin typeface="Effra Medium"/>
              </a:rPr>
              <a:t>dit</a:t>
            </a:r>
            <a:r>
              <a:rPr lang="en-US" dirty="0">
                <a:latin typeface="Effra Medium"/>
              </a:rPr>
              <a:t> </a:t>
            </a:r>
            <a:r>
              <a:rPr lang="en-US" dirty="0" err="1">
                <a:latin typeface="Effra Medium"/>
              </a:rPr>
              <a:t>kunnen</a:t>
            </a:r>
            <a:r>
              <a:rPr lang="en-US" dirty="0">
                <a:latin typeface="Effra Medium"/>
              </a:rPr>
              <a:t>?</a:t>
            </a:r>
            <a:endParaRPr lang="nl-NL" dirty="0">
              <a:latin typeface="Effra Medium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1911042-447B-4FC1-BC32-995AB0D3650D}"/>
              </a:ext>
            </a:extLst>
          </p:cNvPr>
          <p:cNvSpPr txBox="1"/>
          <p:nvPr/>
        </p:nvSpPr>
        <p:spPr>
          <a:xfrm>
            <a:off x="618836" y="5735637"/>
            <a:ext cx="10297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Effra Medium" panose="02000606080000020004"/>
              </a:rPr>
              <a:t>Significantie</a:t>
            </a:r>
            <a:r>
              <a:rPr lang="en-US" sz="2000" b="1" dirty="0">
                <a:latin typeface="Effra Medium" panose="02000606080000020004"/>
              </a:rPr>
              <a:t>: </a:t>
            </a:r>
            <a:r>
              <a:rPr lang="en-US" sz="2000" b="1" dirty="0" err="1">
                <a:latin typeface="Effra Medium" panose="02000606080000020004"/>
              </a:rPr>
              <a:t>als</a:t>
            </a:r>
            <a:r>
              <a:rPr lang="en-US" sz="2000" b="1" dirty="0">
                <a:latin typeface="Effra Medium" panose="02000606080000020004"/>
              </a:rPr>
              <a:t> ze </a:t>
            </a:r>
            <a:r>
              <a:rPr lang="en-US" sz="2000" b="1" dirty="0" err="1">
                <a:latin typeface="Effra Medium" panose="02000606080000020004"/>
              </a:rPr>
              <a:t>ernaar</a:t>
            </a:r>
            <a:r>
              <a:rPr lang="en-US" sz="2000" b="1" dirty="0">
                <a:latin typeface="Effra Medium" panose="02000606080000020004"/>
              </a:rPr>
              <a:t> </a:t>
            </a:r>
            <a:r>
              <a:rPr lang="en-US" sz="2000" b="1" dirty="0" err="1">
                <a:latin typeface="Effra Medium" panose="02000606080000020004"/>
              </a:rPr>
              <a:t>vragen</a:t>
            </a:r>
            <a:r>
              <a:rPr lang="en-US" sz="2000" b="1" dirty="0">
                <a:latin typeface="Effra Medium" panose="02000606080000020004"/>
              </a:rPr>
              <a:t>, </a:t>
            </a:r>
            <a:r>
              <a:rPr lang="en-US" sz="2000" b="1" dirty="0" err="1">
                <a:latin typeface="Effra Medium" panose="02000606080000020004"/>
              </a:rPr>
              <a:t>moet</a:t>
            </a:r>
            <a:r>
              <a:rPr lang="en-US" sz="2000" b="1" dirty="0">
                <a:latin typeface="Effra Medium" panose="02000606080000020004"/>
              </a:rPr>
              <a:t> het </a:t>
            </a:r>
            <a:r>
              <a:rPr lang="en-US" sz="2000" b="1" dirty="0" err="1">
                <a:latin typeface="Effra Medium" panose="02000606080000020004"/>
              </a:rPr>
              <a:t>precies</a:t>
            </a:r>
            <a:r>
              <a:rPr lang="en-US" sz="2000" b="1" dirty="0">
                <a:latin typeface="Effra Medium" panose="02000606080000020004"/>
              </a:rPr>
              <a:t> </a:t>
            </a:r>
            <a:r>
              <a:rPr lang="en-US" sz="2000" b="1" dirty="0" err="1">
                <a:latin typeface="Effra Medium" panose="02000606080000020004"/>
              </a:rPr>
              <a:t>kloppen</a:t>
            </a:r>
            <a:r>
              <a:rPr lang="en-US" sz="2000" b="1" dirty="0">
                <a:latin typeface="Effra Medium" panose="02000606080000020004"/>
              </a:rPr>
              <a:t>. </a:t>
            </a:r>
            <a:r>
              <a:rPr lang="en-US" sz="2000" b="1" dirty="0" err="1">
                <a:latin typeface="Effra Medium" panose="02000606080000020004"/>
              </a:rPr>
              <a:t>Bij</a:t>
            </a:r>
            <a:r>
              <a:rPr lang="en-US" sz="2000" b="1" dirty="0">
                <a:latin typeface="Effra Medium" panose="02000606080000020004"/>
              </a:rPr>
              <a:t> pH/pOH </a:t>
            </a:r>
            <a:r>
              <a:rPr lang="en-US" sz="2000" b="1" dirty="0" err="1">
                <a:latin typeface="Effra Medium" panose="02000606080000020004"/>
              </a:rPr>
              <a:t>tellen</a:t>
            </a:r>
            <a:r>
              <a:rPr lang="en-US" sz="2000" b="1" dirty="0">
                <a:latin typeface="Effra Medium" panose="02000606080000020004"/>
              </a:rPr>
              <a:t> </a:t>
            </a:r>
            <a:r>
              <a:rPr lang="en-US" sz="2000" b="1" dirty="0" err="1">
                <a:latin typeface="Effra Medium" panose="02000606080000020004"/>
              </a:rPr>
              <a:t>alleen</a:t>
            </a:r>
            <a:r>
              <a:rPr lang="en-US" sz="2000" b="1" dirty="0">
                <a:latin typeface="Effra Medium" panose="02000606080000020004"/>
              </a:rPr>
              <a:t> de </a:t>
            </a:r>
            <a:r>
              <a:rPr lang="en-US" sz="2000" b="1" dirty="0" err="1">
                <a:latin typeface="Effra Medium" panose="02000606080000020004"/>
              </a:rPr>
              <a:t>cijfers</a:t>
            </a:r>
            <a:endParaRPr lang="en-US" sz="2000" b="1" dirty="0">
              <a:latin typeface="Effra Medium" panose="02000606080000020004"/>
            </a:endParaRPr>
          </a:p>
          <a:p>
            <a:r>
              <a:rPr lang="en-US" sz="2000" b="1" dirty="0" err="1">
                <a:latin typeface="Effra Medium" panose="02000606080000020004"/>
              </a:rPr>
              <a:t>na</a:t>
            </a:r>
            <a:r>
              <a:rPr lang="en-US" sz="2000" b="1" dirty="0">
                <a:latin typeface="Effra Medium" panose="02000606080000020004"/>
              </a:rPr>
              <a:t> de </a:t>
            </a:r>
            <a:r>
              <a:rPr lang="en-US" sz="2000" b="1" dirty="0" err="1">
                <a:latin typeface="Effra Medium" panose="02000606080000020004"/>
              </a:rPr>
              <a:t>komma</a:t>
            </a:r>
            <a:r>
              <a:rPr lang="en-US" sz="2000" b="1" dirty="0">
                <a:latin typeface="Effra Medium" panose="02000606080000020004"/>
              </a:rPr>
              <a:t> </a:t>
            </a:r>
            <a:r>
              <a:rPr lang="en-US" sz="2000" b="1" dirty="0" err="1">
                <a:latin typeface="Effra Medium" panose="02000606080000020004"/>
              </a:rPr>
              <a:t>als</a:t>
            </a:r>
            <a:r>
              <a:rPr lang="en-US" sz="2000" b="1" dirty="0">
                <a:latin typeface="Effra Medium" panose="02000606080000020004"/>
              </a:rPr>
              <a:t> </a:t>
            </a:r>
            <a:r>
              <a:rPr lang="en-US" sz="2000" b="1" dirty="0" err="1">
                <a:latin typeface="Effra Medium" panose="02000606080000020004"/>
              </a:rPr>
              <a:t>significante</a:t>
            </a:r>
            <a:r>
              <a:rPr lang="en-US" sz="2000" b="1" dirty="0">
                <a:latin typeface="Effra Medium" panose="02000606080000020004"/>
              </a:rPr>
              <a:t> </a:t>
            </a:r>
            <a:r>
              <a:rPr lang="en-US" sz="2000" b="1" dirty="0" err="1">
                <a:latin typeface="Effra Medium" panose="02000606080000020004"/>
              </a:rPr>
              <a:t>cijfers</a:t>
            </a:r>
            <a:r>
              <a:rPr lang="en-US" sz="2000" b="1" dirty="0">
                <a:latin typeface="Effra Medium" panose="02000606080000020004"/>
              </a:rPr>
              <a:t>.</a:t>
            </a:r>
            <a:endParaRPr lang="nl-NL" sz="2000" b="1" dirty="0">
              <a:latin typeface="Effra Medium" panose="020006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245034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B2760-500A-452F-B4BA-8E0818852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788229" y="809897"/>
            <a:ext cx="14456229" cy="661852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955FE7"/>
                </a:solidFill>
                <a:latin typeface="Effra" panose="02000506080000020004" pitchFamily="2" charset="0"/>
              </a:rPr>
              <a:t>rekenschema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0135F8-24C1-4152-8C17-B86F8D30B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rgbClr val="955FE7"/>
                </a:solidFill>
              </a:rPr>
              <a:t>En hier ook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24DC5F-84F9-4FD4-98F5-5DD388C7A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57" y="1471749"/>
            <a:ext cx="9144000" cy="470447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E08DDCA-63D5-4250-96F8-281EDEA69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12" y="5111888"/>
            <a:ext cx="785532" cy="80776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8FDEC6D-B2DA-4F12-8ACC-A7D8C6722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340" y="4324041"/>
            <a:ext cx="1210017" cy="4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2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827FD68-6626-46B5-9D60-817CE4788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655728"/>
            <a:ext cx="8896894" cy="262787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2F1F6B3-2EFF-4D03-BBC5-552CDEA6D788}"/>
              </a:ext>
            </a:extLst>
          </p:cNvPr>
          <p:cNvSpPr/>
          <p:nvPr/>
        </p:nvSpPr>
        <p:spPr>
          <a:xfrm>
            <a:off x="1123406" y="3428999"/>
            <a:ext cx="10363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1.      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12</a:t>
            </a:r>
            <a:r>
              <a:rPr lang="en-US" sz="2000" dirty="0"/>
              <a:t>O</a:t>
            </a:r>
            <a:r>
              <a:rPr lang="en-US" sz="2000" baseline="-25000" dirty="0"/>
              <a:t>6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2 C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H</a:t>
            </a:r>
            <a:r>
              <a:rPr lang="en-US" sz="2000" baseline="-25000" dirty="0">
                <a:sym typeface="Wingdings" panose="05000000000000000000" pitchFamily="2" charset="2"/>
              </a:rPr>
              <a:t>6</a:t>
            </a:r>
            <a:r>
              <a:rPr lang="en-US" sz="2000" dirty="0">
                <a:sym typeface="Wingdings" panose="05000000000000000000" pitchFamily="2" charset="2"/>
              </a:rPr>
              <a:t>O + 2 CO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endParaRPr lang="en-US" sz="2000" baseline="-25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Oefenen</a:t>
            </a:r>
            <a:r>
              <a:rPr lang="en-US" sz="2000" dirty="0"/>
              <a:t>: 2021-1 </a:t>
            </a:r>
            <a:r>
              <a:rPr lang="en-US" sz="2000" dirty="0" err="1"/>
              <a:t>vraag</a:t>
            </a:r>
            <a:r>
              <a:rPr lang="en-US" sz="2000" dirty="0"/>
              <a:t> 11</a:t>
            </a:r>
          </a:p>
          <a:p>
            <a:endParaRPr lang="en-US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50490A-3309-4006-8DD0-CC0023399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35448"/>
            <a:ext cx="645750" cy="645750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6A2C3F2-9E86-4BE2-8BF3-A055C568EBEE}"/>
              </a:ext>
            </a:extLst>
          </p:cNvPr>
          <p:cNvCxnSpPr/>
          <p:nvPr/>
        </p:nvCxnSpPr>
        <p:spPr>
          <a:xfrm>
            <a:off x="3158836" y="1801091"/>
            <a:ext cx="6428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97BFFAB-4081-4A12-BB6D-121189DC24EF}"/>
              </a:ext>
            </a:extLst>
          </p:cNvPr>
          <p:cNvCxnSpPr/>
          <p:nvPr/>
        </p:nvCxnSpPr>
        <p:spPr>
          <a:xfrm>
            <a:off x="1893455" y="2087418"/>
            <a:ext cx="64377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320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827FD68-6626-46B5-9D60-817CE4788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655728"/>
            <a:ext cx="8896894" cy="262787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2F1F6B3-2EFF-4D03-BBC5-552CDEA6D788}"/>
              </a:ext>
            </a:extLst>
          </p:cNvPr>
          <p:cNvSpPr/>
          <p:nvPr/>
        </p:nvSpPr>
        <p:spPr>
          <a:xfrm>
            <a:off x="1123406" y="3428999"/>
            <a:ext cx="10363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1. 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12</a:t>
            </a:r>
            <a:r>
              <a:rPr lang="en-US" sz="2000" dirty="0"/>
              <a:t>O</a:t>
            </a:r>
            <a:r>
              <a:rPr lang="en-US" sz="2000" baseline="-25000" dirty="0"/>
              <a:t>6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2 C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H</a:t>
            </a:r>
            <a:r>
              <a:rPr lang="en-US" sz="2000" baseline="-25000" dirty="0">
                <a:sym typeface="Wingdings" panose="05000000000000000000" pitchFamily="2" charset="2"/>
              </a:rPr>
              <a:t>6</a:t>
            </a:r>
            <a:r>
              <a:rPr lang="en-US" sz="2000" dirty="0">
                <a:sym typeface="Wingdings" panose="05000000000000000000" pitchFamily="2" charset="2"/>
              </a:rPr>
              <a:t>O + 2 CO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endParaRPr lang="en-US" sz="2000" baseline="-25000" dirty="0"/>
          </a:p>
          <a:p>
            <a:r>
              <a:rPr lang="en-US" sz="2000" dirty="0"/>
              <a:t>2. 0,19x4,5x10</a:t>
            </a:r>
            <a:r>
              <a:rPr lang="en-US" sz="2000" baseline="30000" dirty="0"/>
              <a:t>7</a:t>
            </a:r>
            <a:r>
              <a:rPr lang="en-US" sz="2000" dirty="0"/>
              <a:t> gram = 8,55•10</a:t>
            </a:r>
            <a:r>
              <a:rPr lang="en-US" sz="2000" baseline="30000" dirty="0"/>
              <a:t>6</a:t>
            </a:r>
            <a:r>
              <a:rPr lang="en-US" sz="2000" dirty="0"/>
              <a:t> gram </a:t>
            </a:r>
            <a:r>
              <a:rPr lang="en-US" sz="2000" dirty="0" err="1"/>
              <a:t>zetmeel</a:t>
            </a:r>
            <a:endParaRPr lang="en-US" sz="2000" dirty="0"/>
          </a:p>
          <a:p>
            <a:r>
              <a:rPr lang="en-US" sz="2000" dirty="0"/>
              <a:t>  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Oefenen</a:t>
            </a:r>
            <a:r>
              <a:rPr lang="en-US" sz="2000" dirty="0"/>
              <a:t>: 2021-1 </a:t>
            </a:r>
            <a:r>
              <a:rPr lang="en-US" sz="2000" dirty="0" err="1"/>
              <a:t>vraag</a:t>
            </a:r>
            <a:r>
              <a:rPr lang="en-US" sz="2000" dirty="0"/>
              <a:t> 11</a:t>
            </a:r>
          </a:p>
          <a:p>
            <a:endParaRPr lang="en-US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50490A-3309-4006-8DD0-CC0023399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35448"/>
            <a:ext cx="645750" cy="645750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B63821F-C2EB-4F02-BC9E-E2F22F6D9122}"/>
              </a:ext>
            </a:extLst>
          </p:cNvPr>
          <p:cNvCxnSpPr/>
          <p:nvPr/>
        </p:nvCxnSpPr>
        <p:spPr>
          <a:xfrm>
            <a:off x="1893455" y="1274618"/>
            <a:ext cx="2466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AFF14A5A-BEB6-453F-B313-1C9F2E0E6211}"/>
              </a:ext>
            </a:extLst>
          </p:cNvPr>
          <p:cNvCxnSpPr/>
          <p:nvPr/>
        </p:nvCxnSpPr>
        <p:spPr>
          <a:xfrm>
            <a:off x="1893455" y="1533236"/>
            <a:ext cx="21058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382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E7FB71F-886E-4163-9AF9-5F71A907F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237" y="831476"/>
            <a:ext cx="2508239" cy="204619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585FA2E-167A-4DCF-9AE1-62818A9DC807}"/>
              </a:ext>
            </a:extLst>
          </p:cNvPr>
          <p:cNvSpPr txBox="1"/>
          <p:nvPr/>
        </p:nvSpPr>
        <p:spPr>
          <a:xfrm>
            <a:off x="6535271" y="1595717"/>
            <a:ext cx="445545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ffra Medium"/>
              </a:rPr>
              <a:t>glucose C</a:t>
            </a:r>
            <a:r>
              <a:rPr lang="en-US" sz="2800" baseline="-25000" dirty="0">
                <a:latin typeface="Effra Medium"/>
              </a:rPr>
              <a:t>6</a:t>
            </a:r>
            <a:r>
              <a:rPr lang="en-US" sz="2800" dirty="0">
                <a:latin typeface="Effra Medium"/>
              </a:rPr>
              <a:t>H</a:t>
            </a:r>
            <a:r>
              <a:rPr lang="en-US" sz="2800" baseline="-25000" dirty="0">
                <a:latin typeface="Effra Medium"/>
              </a:rPr>
              <a:t>12</a:t>
            </a:r>
            <a:r>
              <a:rPr lang="en-US" sz="2800" dirty="0">
                <a:latin typeface="Effra Medium"/>
              </a:rPr>
              <a:t>O</a:t>
            </a:r>
            <a:r>
              <a:rPr lang="en-US" sz="2800" baseline="-25000" dirty="0">
                <a:latin typeface="Effra Medium"/>
              </a:rPr>
              <a:t>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solidFill>
                <a:srgbClr val="955FE7"/>
              </a:solidFill>
            </a:endParaRPr>
          </a:p>
          <a:p>
            <a:endParaRPr lang="en-US" sz="2800" dirty="0">
              <a:solidFill>
                <a:srgbClr val="955FE7"/>
              </a:solidFill>
            </a:endParaRPr>
          </a:p>
          <a:p>
            <a:endParaRPr lang="en-US" sz="2800" dirty="0">
              <a:solidFill>
                <a:srgbClr val="955FE7"/>
              </a:solidFill>
            </a:endParaRPr>
          </a:p>
          <a:p>
            <a:endParaRPr lang="en-US" sz="2800" dirty="0">
              <a:solidFill>
                <a:srgbClr val="955FE7"/>
              </a:solidFill>
            </a:endParaRPr>
          </a:p>
          <a:p>
            <a:r>
              <a:rPr lang="en-US" sz="2800" dirty="0">
                <a:latin typeface="Effra Medium"/>
              </a:rPr>
              <a:t>glucose-</a:t>
            </a:r>
            <a:r>
              <a:rPr lang="en-US" sz="2800" dirty="0" err="1">
                <a:latin typeface="Effra Medium"/>
              </a:rPr>
              <a:t>eenheid</a:t>
            </a:r>
            <a:r>
              <a:rPr lang="en-US" sz="2800" dirty="0">
                <a:latin typeface="Effra Medium"/>
              </a:rPr>
              <a:t> C</a:t>
            </a:r>
            <a:r>
              <a:rPr lang="en-US" sz="2800" baseline="-25000" dirty="0">
                <a:latin typeface="Effra Medium"/>
              </a:rPr>
              <a:t>6</a:t>
            </a:r>
            <a:r>
              <a:rPr lang="en-US" sz="2800" dirty="0">
                <a:latin typeface="Effra Medium"/>
              </a:rPr>
              <a:t>H</a:t>
            </a:r>
            <a:r>
              <a:rPr lang="en-US" sz="2800" baseline="-25000" dirty="0">
                <a:latin typeface="Effra Medium"/>
              </a:rPr>
              <a:t>10</a:t>
            </a:r>
            <a:r>
              <a:rPr lang="en-US" sz="2800" dirty="0">
                <a:latin typeface="Effra Medium"/>
              </a:rPr>
              <a:t>O</a:t>
            </a:r>
            <a:r>
              <a:rPr lang="en-US" sz="2800" baseline="-25000" dirty="0">
                <a:latin typeface="Effra Medium"/>
              </a:rPr>
              <a:t>5</a:t>
            </a:r>
            <a:endParaRPr lang="nl-NL" sz="2800" baseline="-25000" dirty="0">
              <a:latin typeface="Effra Medium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8424C3-7368-406F-B0A0-34867E591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489" y="3137647"/>
            <a:ext cx="8943975" cy="241935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86F6E8F5-80A2-4969-8570-4903B2AEA9E0}"/>
              </a:ext>
            </a:extLst>
          </p:cNvPr>
          <p:cNvSpPr/>
          <p:nvPr/>
        </p:nvSpPr>
        <p:spPr>
          <a:xfrm>
            <a:off x="7252447" y="3361765"/>
            <a:ext cx="2934064" cy="2195232"/>
          </a:xfrm>
          <a:prstGeom prst="rect">
            <a:avLst/>
          </a:prstGeom>
          <a:noFill/>
          <a:ln w="57150">
            <a:solidFill>
              <a:srgbClr val="955F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2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Lewisstructuren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540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2021-3 vraag 20+21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A156A0-357A-402E-A395-97E823690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7" y="5898915"/>
            <a:ext cx="765945" cy="7762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03B2503-AF41-4D19-A499-19EFF9230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1362483"/>
            <a:ext cx="7543800" cy="19907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C5BC262-DE77-45CA-82A5-C281B3F9E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820" y="3504793"/>
            <a:ext cx="6891337" cy="27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24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827FD68-6626-46B5-9D60-817CE4788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655728"/>
            <a:ext cx="8896894" cy="262787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2F1F6B3-2EFF-4D03-BBC5-552CDEA6D788}"/>
              </a:ext>
            </a:extLst>
          </p:cNvPr>
          <p:cNvSpPr/>
          <p:nvPr/>
        </p:nvSpPr>
        <p:spPr>
          <a:xfrm>
            <a:off x="1123406" y="3428999"/>
            <a:ext cx="10363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1. 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12</a:t>
            </a:r>
            <a:r>
              <a:rPr lang="en-US" sz="2000" dirty="0"/>
              <a:t>O</a:t>
            </a:r>
            <a:r>
              <a:rPr lang="en-US" sz="2000" baseline="-25000" dirty="0"/>
              <a:t>6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2 C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H</a:t>
            </a:r>
            <a:r>
              <a:rPr lang="en-US" sz="2000" baseline="-25000" dirty="0">
                <a:sym typeface="Wingdings" panose="05000000000000000000" pitchFamily="2" charset="2"/>
              </a:rPr>
              <a:t>6</a:t>
            </a:r>
            <a:r>
              <a:rPr lang="en-US" sz="2000" dirty="0">
                <a:sym typeface="Wingdings" panose="05000000000000000000" pitchFamily="2" charset="2"/>
              </a:rPr>
              <a:t>O + 2 CO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endParaRPr lang="en-US" sz="2000" baseline="-25000" dirty="0"/>
          </a:p>
          <a:p>
            <a:r>
              <a:rPr lang="en-US" sz="2000" dirty="0"/>
              <a:t>2. 0,19x4,5x10</a:t>
            </a:r>
            <a:r>
              <a:rPr lang="en-US" sz="2000" baseline="30000" dirty="0"/>
              <a:t>7</a:t>
            </a:r>
            <a:r>
              <a:rPr lang="en-US" sz="2000" dirty="0"/>
              <a:t> gram = 8,55•10</a:t>
            </a:r>
            <a:r>
              <a:rPr lang="en-US" sz="2000" baseline="30000" dirty="0"/>
              <a:t>6</a:t>
            </a:r>
            <a:r>
              <a:rPr lang="en-US" sz="2000" dirty="0"/>
              <a:t> gram </a:t>
            </a:r>
            <a:r>
              <a:rPr lang="en-US" sz="2000" dirty="0" err="1"/>
              <a:t>zetmeel</a:t>
            </a:r>
            <a:endParaRPr lang="en-US" sz="2000" dirty="0"/>
          </a:p>
          <a:p>
            <a:r>
              <a:rPr lang="en-US" sz="2000" dirty="0"/>
              <a:t>    glucose-</a:t>
            </a:r>
            <a:r>
              <a:rPr lang="en-US" sz="2000" dirty="0" err="1"/>
              <a:t>eenheid</a:t>
            </a:r>
            <a:r>
              <a:rPr lang="en-US" sz="2000" dirty="0"/>
              <a:t>: 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10</a:t>
            </a:r>
            <a:r>
              <a:rPr lang="en-US" sz="2000" dirty="0"/>
              <a:t>O</a:t>
            </a:r>
            <a:r>
              <a:rPr lang="en-US" sz="2000" baseline="-25000" dirty="0"/>
              <a:t>5</a:t>
            </a:r>
            <a:r>
              <a:rPr lang="en-US" sz="2000" dirty="0"/>
              <a:t>, </a:t>
            </a:r>
            <a:r>
              <a:rPr lang="en-US" sz="2000" dirty="0" err="1"/>
              <a:t>molaire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6x12,01+10x1,008+5x16,00=162,14 g/mol</a:t>
            </a:r>
          </a:p>
          <a:p>
            <a:r>
              <a:rPr lang="en-US" sz="2000" dirty="0"/>
              <a:t>     8,55•10</a:t>
            </a:r>
            <a:r>
              <a:rPr lang="en-US" sz="2000" baseline="30000" dirty="0"/>
              <a:t>6 </a:t>
            </a:r>
            <a:r>
              <a:rPr lang="en-US" sz="2000" dirty="0"/>
              <a:t>/162,14= 52732 mol glucose-</a:t>
            </a:r>
            <a:r>
              <a:rPr lang="en-US" sz="2000" dirty="0" err="1"/>
              <a:t>eenheden</a:t>
            </a:r>
            <a:r>
              <a:rPr lang="en-US" sz="2000" dirty="0"/>
              <a:t>, </a:t>
            </a:r>
            <a:r>
              <a:rPr lang="en-US" sz="2000" dirty="0" err="1"/>
              <a:t>daaruit</a:t>
            </a:r>
            <a:r>
              <a:rPr lang="en-US" sz="2000" dirty="0"/>
              <a:t> </a:t>
            </a:r>
            <a:r>
              <a:rPr lang="en-US" sz="2000" dirty="0" err="1"/>
              <a:t>ontstaat</a:t>
            </a:r>
            <a:r>
              <a:rPr lang="en-US" sz="2000" dirty="0"/>
              <a:t> 52732 mol glucose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Oefenen</a:t>
            </a:r>
            <a:r>
              <a:rPr lang="en-US" sz="2000" dirty="0"/>
              <a:t>: 2021-1 </a:t>
            </a:r>
            <a:r>
              <a:rPr lang="en-US" sz="2000" dirty="0" err="1"/>
              <a:t>vraag</a:t>
            </a:r>
            <a:r>
              <a:rPr lang="en-US" sz="2000" dirty="0"/>
              <a:t> 11</a:t>
            </a:r>
          </a:p>
          <a:p>
            <a:endParaRPr lang="en-US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50490A-3309-4006-8DD0-CC0023399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35448"/>
            <a:ext cx="645750" cy="6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827FD68-6626-46B5-9D60-817CE4788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655728"/>
            <a:ext cx="8896894" cy="262787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2F1F6B3-2EFF-4D03-BBC5-552CDEA6D788}"/>
              </a:ext>
            </a:extLst>
          </p:cNvPr>
          <p:cNvSpPr/>
          <p:nvPr/>
        </p:nvSpPr>
        <p:spPr>
          <a:xfrm>
            <a:off x="1123406" y="3428999"/>
            <a:ext cx="10363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1. 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12</a:t>
            </a:r>
            <a:r>
              <a:rPr lang="en-US" sz="2000" dirty="0"/>
              <a:t>O</a:t>
            </a:r>
            <a:r>
              <a:rPr lang="en-US" sz="2000" baseline="-25000" dirty="0"/>
              <a:t>6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 C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H</a:t>
            </a:r>
            <a:r>
              <a:rPr lang="en-US" sz="2000" baseline="-25000" dirty="0">
                <a:sym typeface="Wingdings" panose="05000000000000000000" pitchFamily="2" charset="2"/>
              </a:rPr>
              <a:t>6</a:t>
            </a:r>
            <a:r>
              <a:rPr lang="en-US" sz="2000" dirty="0">
                <a:sym typeface="Wingdings" panose="05000000000000000000" pitchFamily="2" charset="2"/>
              </a:rPr>
              <a:t>O + 2 CO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endParaRPr lang="en-US" sz="2000" baseline="-25000" dirty="0"/>
          </a:p>
          <a:p>
            <a:r>
              <a:rPr lang="en-US" sz="2000" dirty="0"/>
              <a:t>2. 0,19x4,5x10</a:t>
            </a:r>
            <a:r>
              <a:rPr lang="en-US" sz="2000" baseline="30000" dirty="0"/>
              <a:t>7</a:t>
            </a:r>
            <a:r>
              <a:rPr lang="en-US" sz="2000" dirty="0"/>
              <a:t> gram = 8,55•10</a:t>
            </a:r>
            <a:r>
              <a:rPr lang="en-US" sz="2000" baseline="30000" dirty="0"/>
              <a:t>6</a:t>
            </a:r>
            <a:r>
              <a:rPr lang="en-US" sz="2000" dirty="0"/>
              <a:t> gram </a:t>
            </a:r>
            <a:r>
              <a:rPr lang="en-US" sz="2000" dirty="0" err="1"/>
              <a:t>zetmeel</a:t>
            </a:r>
            <a:endParaRPr lang="en-US" sz="2000" dirty="0"/>
          </a:p>
          <a:p>
            <a:r>
              <a:rPr lang="en-US" sz="2000" dirty="0"/>
              <a:t>    glucose-</a:t>
            </a:r>
            <a:r>
              <a:rPr lang="en-US" sz="2000" dirty="0" err="1"/>
              <a:t>eenheid</a:t>
            </a:r>
            <a:r>
              <a:rPr lang="en-US" sz="2000" dirty="0"/>
              <a:t>: 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10</a:t>
            </a:r>
            <a:r>
              <a:rPr lang="en-US" sz="2000" dirty="0"/>
              <a:t>O</a:t>
            </a:r>
            <a:r>
              <a:rPr lang="en-US" sz="2000" baseline="-25000" dirty="0"/>
              <a:t>5</a:t>
            </a:r>
            <a:r>
              <a:rPr lang="en-US" sz="2000" dirty="0"/>
              <a:t>, </a:t>
            </a:r>
            <a:r>
              <a:rPr lang="en-US" sz="2000" dirty="0" err="1"/>
              <a:t>molaire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6x12,01+10x1,008+5x16,00=162,14 g/mol</a:t>
            </a:r>
          </a:p>
          <a:p>
            <a:r>
              <a:rPr lang="en-US" sz="2000" dirty="0"/>
              <a:t>     8,55•10</a:t>
            </a:r>
            <a:r>
              <a:rPr lang="en-US" sz="2000" baseline="30000" dirty="0"/>
              <a:t>6 </a:t>
            </a:r>
            <a:r>
              <a:rPr lang="en-US" sz="2000" dirty="0"/>
              <a:t>/162,14= 52732 mol glucose-</a:t>
            </a:r>
            <a:r>
              <a:rPr lang="en-US" sz="2000" dirty="0" err="1"/>
              <a:t>eenheden</a:t>
            </a:r>
            <a:r>
              <a:rPr lang="en-US" sz="2000" dirty="0"/>
              <a:t>, </a:t>
            </a:r>
            <a:r>
              <a:rPr lang="en-US" sz="2000" dirty="0" err="1"/>
              <a:t>daaruit</a:t>
            </a:r>
            <a:r>
              <a:rPr lang="en-US" sz="2000" dirty="0"/>
              <a:t> </a:t>
            </a:r>
            <a:r>
              <a:rPr lang="en-US" sz="2000" dirty="0" err="1"/>
              <a:t>ontstaat</a:t>
            </a:r>
            <a:r>
              <a:rPr lang="en-US" sz="2000" dirty="0"/>
              <a:t> 52732 mol glucose</a:t>
            </a:r>
          </a:p>
          <a:p>
            <a:r>
              <a:rPr lang="en-US" sz="2000" dirty="0"/>
              <a:t>3. 2x52732= 105464 mol ethanol.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Oefenen</a:t>
            </a:r>
            <a:r>
              <a:rPr lang="en-US" sz="2000" dirty="0"/>
              <a:t>: 2021-1 </a:t>
            </a:r>
            <a:r>
              <a:rPr lang="en-US" sz="2000" dirty="0" err="1"/>
              <a:t>vraag</a:t>
            </a:r>
            <a:r>
              <a:rPr lang="en-US" sz="2000" dirty="0"/>
              <a:t> 11</a:t>
            </a:r>
          </a:p>
          <a:p>
            <a:endParaRPr lang="en-US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50490A-3309-4006-8DD0-CC0023399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35448"/>
            <a:ext cx="645750" cy="6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9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827FD68-6626-46B5-9D60-817CE4788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655728"/>
            <a:ext cx="8896894" cy="262787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2F1F6B3-2EFF-4D03-BBC5-552CDEA6D788}"/>
              </a:ext>
            </a:extLst>
          </p:cNvPr>
          <p:cNvSpPr/>
          <p:nvPr/>
        </p:nvSpPr>
        <p:spPr>
          <a:xfrm>
            <a:off x="1123406" y="3428999"/>
            <a:ext cx="10363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1. 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12</a:t>
            </a:r>
            <a:r>
              <a:rPr lang="en-US" sz="2000" dirty="0"/>
              <a:t>O</a:t>
            </a:r>
            <a:r>
              <a:rPr lang="en-US" sz="2000" baseline="-25000" dirty="0"/>
              <a:t>6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2 C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H</a:t>
            </a:r>
            <a:r>
              <a:rPr lang="en-US" sz="2000" baseline="-25000" dirty="0">
                <a:sym typeface="Wingdings" panose="05000000000000000000" pitchFamily="2" charset="2"/>
              </a:rPr>
              <a:t>6</a:t>
            </a:r>
            <a:r>
              <a:rPr lang="en-US" sz="2000" dirty="0">
                <a:sym typeface="Wingdings" panose="05000000000000000000" pitchFamily="2" charset="2"/>
              </a:rPr>
              <a:t>O + 2 CO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endParaRPr lang="en-US" sz="2000" baseline="-25000" dirty="0"/>
          </a:p>
          <a:p>
            <a:r>
              <a:rPr lang="en-US" sz="2000" dirty="0"/>
              <a:t>2. 0,19x4,5x10</a:t>
            </a:r>
            <a:r>
              <a:rPr lang="en-US" sz="2000" baseline="30000" dirty="0"/>
              <a:t>7</a:t>
            </a:r>
            <a:r>
              <a:rPr lang="en-US" sz="2000" dirty="0"/>
              <a:t> gram = 8,55•10</a:t>
            </a:r>
            <a:r>
              <a:rPr lang="en-US" sz="2000" baseline="30000" dirty="0"/>
              <a:t>6</a:t>
            </a:r>
            <a:r>
              <a:rPr lang="en-US" sz="2000" dirty="0"/>
              <a:t> gram </a:t>
            </a:r>
            <a:r>
              <a:rPr lang="en-US" sz="2000" dirty="0" err="1"/>
              <a:t>zetmeel</a:t>
            </a:r>
            <a:endParaRPr lang="en-US" sz="2000" dirty="0"/>
          </a:p>
          <a:p>
            <a:r>
              <a:rPr lang="en-US" sz="2000" dirty="0"/>
              <a:t>    glucose-</a:t>
            </a:r>
            <a:r>
              <a:rPr lang="en-US" sz="2000" dirty="0" err="1"/>
              <a:t>eenheid</a:t>
            </a:r>
            <a:r>
              <a:rPr lang="en-US" sz="2000" dirty="0"/>
              <a:t>: 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10</a:t>
            </a:r>
            <a:r>
              <a:rPr lang="en-US" sz="2000" dirty="0"/>
              <a:t>O</a:t>
            </a:r>
            <a:r>
              <a:rPr lang="en-US" sz="2000" baseline="-25000" dirty="0"/>
              <a:t>5</a:t>
            </a:r>
            <a:r>
              <a:rPr lang="en-US" sz="2000" dirty="0"/>
              <a:t>, </a:t>
            </a:r>
            <a:r>
              <a:rPr lang="en-US" sz="2000" dirty="0" err="1"/>
              <a:t>molaire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6x12,01+10x1,008+5x16,00=162,14 g/mol</a:t>
            </a:r>
          </a:p>
          <a:p>
            <a:r>
              <a:rPr lang="en-US" sz="2000" dirty="0"/>
              <a:t>     8,55•10</a:t>
            </a:r>
            <a:r>
              <a:rPr lang="en-US" sz="2000" baseline="30000" dirty="0"/>
              <a:t>6 </a:t>
            </a:r>
            <a:r>
              <a:rPr lang="en-US" sz="2000" dirty="0"/>
              <a:t>/162,14= 52732 mol glucose-</a:t>
            </a:r>
            <a:r>
              <a:rPr lang="en-US" sz="2000" dirty="0" err="1"/>
              <a:t>eenheden</a:t>
            </a:r>
            <a:r>
              <a:rPr lang="en-US" sz="2000" dirty="0"/>
              <a:t>, </a:t>
            </a:r>
            <a:r>
              <a:rPr lang="en-US" sz="2000" dirty="0" err="1"/>
              <a:t>daaruit</a:t>
            </a:r>
            <a:r>
              <a:rPr lang="en-US" sz="2000" dirty="0"/>
              <a:t> </a:t>
            </a:r>
            <a:r>
              <a:rPr lang="en-US" sz="2000" dirty="0" err="1"/>
              <a:t>ontstaat</a:t>
            </a:r>
            <a:r>
              <a:rPr lang="en-US" sz="2000" dirty="0"/>
              <a:t> 52732 mol glucose</a:t>
            </a:r>
          </a:p>
          <a:p>
            <a:r>
              <a:rPr lang="en-US" sz="2000" dirty="0"/>
              <a:t>3. 2x52732= 105464 mol ethanol.</a:t>
            </a:r>
          </a:p>
          <a:p>
            <a:r>
              <a:rPr lang="en-US" sz="2000" dirty="0"/>
              <a:t>4. 105464 mol x 46,068 g/mol =4858535 gram ethanol.</a:t>
            </a:r>
          </a:p>
          <a:p>
            <a:r>
              <a:rPr lang="en-US" sz="2000" dirty="0"/>
              <a:t>     4858535 g / 0,80 gmL</a:t>
            </a:r>
            <a:r>
              <a:rPr lang="en-US" sz="2000" baseline="30000" dirty="0"/>
              <a:t>-1</a:t>
            </a:r>
            <a:r>
              <a:rPr lang="en-US" sz="2000" dirty="0"/>
              <a:t>= 6,07•10</a:t>
            </a:r>
            <a:r>
              <a:rPr lang="en-US" sz="2000" baseline="30000" dirty="0"/>
              <a:t>6</a:t>
            </a:r>
            <a:r>
              <a:rPr lang="en-US" sz="2000" dirty="0"/>
              <a:t> mL alcohol  (binas 11/</a:t>
            </a:r>
            <a:r>
              <a:rPr lang="en-US" sz="2000" dirty="0" err="1"/>
              <a:t>ScienceData</a:t>
            </a:r>
            <a:r>
              <a:rPr lang="en-US" sz="2000" dirty="0"/>
              <a:t> 1.9d)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Oefenen</a:t>
            </a:r>
            <a:r>
              <a:rPr lang="en-US" sz="2000" dirty="0"/>
              <a:t>: 2021-1 </a:t>
            </a:r>
            <a:r>
              <a:rPr lang="en-US" sz="2000" dirty="0" err="1"/>
              <a:t>vraag</a:t>
            </a:r>
            <a:r>
              <a:rPr lang="en-US" sz="2000" dirty="0"/>
              <a:t> 11</a:t>
            </a:r>
          </a:p>
          <a:p>
            <a:endParaRPr lang="en-US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50490A-3309-4006-8DD0-CC0023399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35448"/>
            <a:ext cx="645750" cy="6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43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827FD68-6626-46B5-9D60-817CE4788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655728"/>
            <a:ext cx="8896894" cy="262787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2F1F6B3-2EFF-4D03-BBC5-552CDEA6D788}"/>
              </a:ext>
            </a:extLst>
          </p:cNvPr>
          <p:cNvSpPr/>
          <p:nvPr/>
        </p:nvSpPr>
        <p:spPr>
          <a:xfrm>
            <a:off x="1123406" y="3428999"/>
            <a:ext cx="10363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1. 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12</a:t>
            </a:r>
            <a:r>
              <a:rPr lang="en-US" sz="2000" dirty="0"/>
              <a:t>O</a:t>
            </a:r>
            <a:r>
              <a:rPr lang="en-US" sz="2000" baseline="-25000" dirty="0"/>
              <a:t>6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2 C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H</a:t>
            </a:r>
            <a:r>
              <a:rPr lang="en-US" sz="2000" baseline="-25000" dirty="0">
                <a:sym typeface="Wingdings" panose="05000000000000000000" pitchFamily="2" charset="2"/>
              </a:rPr>
              <a:t>6</a:t>
            </a:r>
            <a:r>
              <a:rPr lang="en-US" sz="2000" dirty="0">
                <a:sym typeface="Wingdings" panose="05000000000000000000" pitchFamily="2" charset="2"/>
              </a:rPr>
              <a:t>O + 2 CO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endParaRPr lang="en-US" sz="2000" baseline="-25000" dirty="0"/>
          </a:p>
          <a:p>
            <a:r>
              <a:rPr lang="en-US" sz="2000" dirty="0"/>
              <a:t>2. 0,19x4,5x10</a:t>
            </a:r>
            <a:r>
              <a:rPr lang="en-US" sz="2000" baseline="30000" dirty="0"/>
              <a:t>7</a:t>
            </a:r>
            <a:r>
              <a:rPr lang="en-US" sz="2000" dirty="0"/>
              <a:t> gram = 8,55•10</a:t>
            </a:r>
            <a:r>
              <a:rPr lang="en-US" sz="2000" baseline="30000" dirty="0"/>
              <a:t>6</a:t>
            </a:r>
            <a:r>
              <a:rPr lang="en-US" sz="2000" dirty="0"/>
              <a:t> gram </a:t>
            </a:r>
            <a:r>
              <a:rPr lang="en-US" sz="2000" dirty="0" err="1"/>
              <a:t>zetmeel</a:t>
            </a:r>
            <a:endParaRPr lang="en-US" sz="2000" dirty="0"/>
          </a:p>
          <a:p>
            <a:r>
              <a:rPr lang="en-US" sz="2000" dirty="0"/>
              <a:t>    glucose-</a:t>
            </a:r>
            <a:r>
              <a:rPr lang="en-US" sz="2000" dirty="0" err="1"/>
              <a:t>eenheid</a:t>
            </a:r>
            <a:r>
              <a:rPr lang="en-US" sz="2000" dirty="0"/>
              <a:t>: 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10</a:t>
            </a:r>
            <a:r>
              <a:rPr lang="en-US" sz="2000" dirty="0"/>
              <a:t>O</a:t>
            </a:r>
            <a:r>
              <a:rPr lang="en-US" sz="2000" baseline="-25000" dirty="0"/>
              <a:t>5</a:t>
            </a:r>
            <a:r>
              <a:rPr lang="en-US" sz="2000" dirty="0"/>
              <a:t>, </a:t>
            </a:r>
            <a:r>
              <a:rPr lang="en-US" sz="2000" dirty="0" err="1"/>
              <a:t>molaire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6x12,01+10x1,008+5x16,00=162,14 g/mol</a:t>
            </a:r>
          </a:p>
          <a:p>
            <a:r>
              <a:rPr lang="en-US" sz="2000" dirty="0"/>
              <a:t>     8,55•10</a:t>
            </a:r>
            <a:r>
              <a:rPr lang="en-US" sz="2000" baseline="30000" dirty="0"/>
              <a:t>6 </a:t>
            </a:r>
            <a:r>
              <a:rPr lang="en-US" sz="2000" dirty="0"/>
              <a:t>/162,14= 52732 mol glucose-</a:t>
            </a:r>
            <a:r>
              <a:rPr lang="en-US" sz="2000" dirty="0" err="1"/>
              <a:t>eenheden</a:t>
            </a:r>
            <a:r>
              <a:rPr lang="en-US" sz="2000" dirty="0"/>
              <a:t>, </a:t>
            </a:r>
            <a:r>
              <a:rPr lang="en-US" sz="2000" dirty="0" err="1"/>
              <a:t>daaruit</a:t>
            </a:r>
            <a:r>
              <a:rPr lang="en-US" sz="2000" dirty="0"/>
              <a:t> </a:t>
            </a:r>
            <a:r>
              <a:rPr lang="en-US" sz="2000" dirty="0" err="1"/>
              <a:t>ontstaat</a:t>
            </a:r>
            <a:r>
              <a:rPr lang="en-US" sz="2000" dirty="0"/>
              <a:t> 52732 mol glucose</a:t>
            </a:r>
          </a:p>
          <a:p>
            <a:r>
              <a:rPr lang="en-US" sz="2000" dirty="0"/>
              <a:t>3. 2x52732= 105464 mol ethanol.</a:t>
            </a:r>
          </a:p>
          <a:p>
            <a:r>
              <a:rPr lang="en-US" sz="2000" dirty="0"/>
              <a:t>4. 105464 mol x 46,068 g/mol =4858535 gram ethanol.</a:t>
            </a:r>
          </a:p>
          <a:p>
            <a:r>
              <a:rPr lang="en-US" sz="2000" dirty="0"/>
              <a:t>     4858535 g / 0,80 gmL</a:t>
            </a:r>
            <a:r>
              <a:rPr lang="en-US" sz="2000" baseline="30000" dirty="0"/>
              <a:t>-1</a:t>
            </a:r>
            <a:r>
              <a:rPr lang="en-US" sz="2000" dirty="0"/>
              <a:t>= 6,07•10</a:t>
            </a:r>
            <a:r>
              <a:rPr lang="en-US" sz="2000" baseline="30000" dirty="0"/>
              <a:t>6</a:t>
            </a:r>
            <a:r>
              <a:rPr lang="en-US" sz="2000" dirty="0"/>
              <a:t> mL alcohol</a:t>
            </a:r>
          </a:p>
          <a:p>
            <a:r>
              <a:rPr lang="en-US" sz="2000" dirty="0"/>
              <a:t>5. </a:t>
            </a:r>
            <a:r>
              <a:rPr lang="en-US" sz="2000" dirty="0" err="1"/>
              <a:t>Dus</a:t>
            </a:r>
            <a:r>
              <a:rPr lang="en-US" sz="2000" dirty="0"/>
              <a:t>: 6,1•10</a:t>
            </a:r>
            <a:r>
              <a:rPr lang="en-US" sz="2000" baseline="30000" dirty="0"/>
              <a:t>3</a:t>
            </a:r>
            <a:r>
              <a:rPr lang="en-US" sz="2000" dirty="0"/>
              <a:t> L ethanol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worden</a:t>
            </a:r>
            <a:r>
              <a:rPr lang="en-US" sz="2000" dirty="0"/>
              <a:t> </a:t>
            </a:r>
            <a:r>
              <a:rPr lang="en-US" sz="2000" dirty="0" err="1"/>
              <a:t>geproduceerd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Oefenen</a:t>
            </a:r>
            <a:r>
              <a:rPr lang="en-US" sz="2000" dirty="0"/>
              <a:t>: 2021-1 </a:t>
            </a:r>
            <a:r>
              <a:rPr lang="en-US" sz="2000" dirty="0" err="1"/>
              <a:t>vraag</a:t>
            </a:r>
            <a:r>
              <a:rPr lang="en-US" sz="2000" dirty="0"/>
              <a:t> 11</a:t>
            </a:r>
          </a:p>
          <a:p>
            <a:endParaRPr lang="en-US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50490A-3309-4006-8DD0-CC0023399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35448"/>
            <a:ext cx="645750" cy="6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96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Zuren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en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basen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383"/>
            <a:ext cx="10515600" cy="4746491"/>
          </a:xfrm>
        </p:spPr>
        <p:txBody>
          <a:bodyPr>
            <a:normAutofit fontScale="70000" lnSpcReduction="20000"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 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</a:t>
            </a:r>
            <a:r>
              <a:rPr lang="en-US" dirty="0" err="1">
                <a:latin typeface="Effra Medium" panose="02000606080000020004" pitchFamily="2" charset="0"/>
              </a:rPr>
              <a:t>Oefenen</a:t>
            </a:r>
            <a:r>
              <a:rPr lang="en-US" dirty="0">
                <a:latin typeface="Effra Medium" panose="02000606080000020004" pitchFamily="2" charset="0"/>
              </a:rPr>
              <a:t> 2014-2 </a:t>
            </a:r>
            <a:r>
              <a:rPr lang="en-US" dirty="0" err="1">
                <a:latin typeface="Effra Medium" panose="02000606080000020004" pitchFamily="2" charset="0"/>
              </a:rPr>
              <a:t>vraag</a:t>
            </a:r>
            <a:r>
              <a:rPr lang="en-US" dirty="0">
                <a:latin typeface="Effra Medium" panose="02000606080000020004" pitchFamily="2" charset="0"/>
              </a:rPr>
              <a:t> 15</a:t>
            </a:r>
            <a:endParaRPr lang="nl-NL" dirty="0">
              <a:latin typeface="Effra Medium" panose="02000606080000020004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20E4D7-D224-40DE-8CC5-D3C226F9B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06" y="1437430"/>
            <a:ext cx="9218519" cy="75379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1BC4908-2394-47C9-9FD9-9C9257CEC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93" y="5930249"/>
            <a:ext cx="627833" cy="61832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EC47E96-0662-4C33-923D-A0D34428D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245" y="2296983"/>
            <a:ext cx="7684498" cy="199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7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Zuren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en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basen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383"/>
            <a:ext cx="10515600" cy="4746491"/>
          </a:xfrm>
        </p:spPr>
        <p:txBody>
          <a:bodyPr>
            <a:normAutofit fontScale="70000" lnSpcReduction="20000"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 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</a:t>
            </a:r>
            <a:r>
              <a:rPr lang="en-US" dirty="0" err="1">
                <a:latin typeface="Effra Medium" panose="02000606080000020004" pitchFamily="2" charset="0"/>
              </a:rPr>
              <a:t>Oefenen</a:t>
            </a:r>
            <a:r>
              <a:rPr lang="en-US" dirty="0">
                <a:latin typeface="Effra Medium" panose="02000606080000020004" pitchFamily="2" charset="0"/>
              </a:rPr>
              <a:t> 2014-2 </a:t>
            </a:r>
            <a:r>
              <a:rPr lang="en-US" dirty="0" err="1">
                <a:latin typeface="Effra Medium" panose="02000606080000020004" pitchFamily="2" charset="0"/>
              </a:rPr>
              <a:t>vraag</a:t>
            </a:r>
            <a:r>
              <a:rPr lang="en-US" dirty="0">
                <a:latin typeface="Effra Medium" panose="02000606080000020004" pitchFamily="2" charset="0"/>
              </a:rPr>
              <a:t> 15</a:t>
            </a:r>
            <a:endParaRPr lang="nl-NL" dirty="0">
              <a:latin typeface="Effra Medium" panose="02000606080000020004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20E4D7-D224-40DE-8CC5-D3C226F9B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06" y="1437430"/>
            <a:ext cx="9218519" cy="75379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1BC4908-2394-47C9-9FD9-9C9257CEC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93" y="5930249"/>
            <a:ext cx="627833" cy="61832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EC47E96-0662-4C33-923D-A0D34428D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245" y="2296983"/>
            <a:ext cx="7684498" cy="199964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8A1D1A-5DF9-41D9-BFC1-C9FBF4FCF252}"/>
              </a:ext>
            </a:extLst>
          </p:cNvPr>
          <p:cNvSpPr txBox="1"/>
          <p:nvPr/>
        </p:nvSpPr>
        <p:spPr>
          <a:xfrm>
            <a:off x="548640" y="4528457"/>
            <a:ext cx="115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Effra Medium" panose="02000606080000020004"/>
              </a:rPr>
              <a:t>Bij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lage</a:t>
            </a:r>
            <a:r>
              <a:rPr lang="en-US" sz="2400" dirty="0">
                <a:latin typeface="Effra Medium" panose="02000606080000020004"/>
              </a:rPr>
              <a:t> pH is de </a:t>
            </a:r>
            <a:r>
              <a:rPr lang="en-US" sz="2400" dirty="0" err="1">
                <a:latin typeface="Effra Medium" panose="02000606080000020004"/>
              </a:rPr>
              <a:t>concentratie</a:t>
            </a:r>
            <a:r>
              <a:rPr lang="en-US" sz="2400" dirty="0">
                <a:latin typeface="Effra Medium" panose="02000606080000020004"/>
              </a:rPr>
              <a:t> H</a:t>
            </a:r>
            <a:r>
              <a:rPr lang="en-US" sz="2400" baseline="-25000" dirty="0">
                <a:latin typeface="Effra Medium" panose="02000606080000020004"/>
              </a:rPr>
              <a:t>3</a:t>
            </a:r>
            <a:r>
              <a:rPr lang="en-US" sz="2400" dirty="0">
                <a:latin typeface="Effra Medium" panose="02000606080000020004"/>
              </a:rPr>
              <a:t>O</a:t>
            </a:r>
            <a:r>
              <a:rPr lang="en-US" sz="2400" baseline="30000" dirty="0">
                <a:latin typeface="Effra Medium" panose="02000606080000020004"/>
              </a:rPr>
              <a:t>+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groter</a:t>
            </a:r>
            <a:r>
              <a:rPr lang="en-US" sz="2400" dirty="0">
                <a:latin typeface="Effra Medium" panose="02000606080000020004"/>
              </a:rPr>
              <a:t>.</a:t>
            </a:r>
          </a:p>
          <a:p>
            <a:r>
              <a:rPr lang="en-US" sz="2400" dirty="0" err="1">
                <a:latin typeface="Effra Medium" panose="02000606080000020004"/>
              </a:rPr>
              <a:t>Daardoor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verschuift</a:t>
            </a:r>
            <a:r>
              <a:rPr lang="en-US" sz="2400" dirty="0">
                <a:latin typeface="Effra Medium" panose="02000606080000020004"/>
              </a:rPr>
              <a:t> het </a:t>
            </a:r>
            <a:r>
              <a:rPr lang="en-US" sz="2400" dirty="0" err="1">
                <a:latin typeface="Effra Medium" panose="02000606080000020004"/>
              </a:rPr>
              <a:t>evenwicht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naar</a:t>
            </a:r>
            <a:r>
              <a:rPr lang="en-US" sz="2400" dirty="0">
                <a:latin typeface="Effra Medium" panose="02000606080000020004"/>
              </a:rPr>
              <a:t> links.</a:t>
            </a:r>
          </a:p>
          <a:p>
            <a:r>
              <a:rPr lang="en-US" sz="2400" dirty="0" err="1">
                <a:latin typeface="Effra Medium" panose="02000606080000020004"/>
              </a:rPr>
              <a:t>Dus</a:t>
            </a:r>
            <a:r>
              <a:rPr lang="en-US" sz="2400" dirty="0">
                <a:latin typeface="Effra Medium" panose="02000606080000020004"/>
              </a:rPr>
              <a:t> is het </a:t>
            </a:r>
            <a:r>
              <a:rPr lang="en-US" sz="2400" dirty="0" err="1">
                <a:latin typeface="Effra Medium" panose="02000606080000020004"/>
              </a:rPr>
              <a:t>overwegend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aanwezig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zoals</a:t>
            </a:r>
            <a:r>
              <a:rPr lang="en-US" sz="2400" dirty="0">
                <a:latin typeface="Effra Medium" panose="02000606080000020004"/>
              </a:rPr>
              <a:t> de </a:t>
            </a:r>
            <a:r>
              <a:rPr lang="en-US" sz="2400" dirty="0" err="1">
                <a:latin typeface="Effra Medium" panose="02000606080000020004"/>
              </a:rPr>
              <a:t>structuur</a:t>
            </a:r>
            <a:r>
              <a:rPr lang="en-US" sz="2400" dirty="0">
                <a:latin typeface="Effra Medium" panose="02000606080000020004"/>
              </a:rPr>
              <a:t> met de 4+ lading </a:t>
            </a:r>
            <a:r>
              <a:rPr lang="en-US" sz="2400" dirty="0" err="1">
                <a:latin typeface="Effra Medium" panose="02000606080000020004"/>
              </a:rPr>
              <a:t>aan</a:t>
            </a:r>
            <a:r>
              <a:rPr lang="en-US" sz="2400" dirty="0">
                <a:latin typeface="Effra Medium" panose="02000606080000020004"/>
              </a:rPr>
              <a:t> de </a:t>
            </a:r>
            <a:r>
              <a:rPr lang="en-US" sz="2400" dirty="0" err="1">
                <a:latin typeface="Effra Medium" panose="02000606080000020004"/>
              </a:rPr>
              <a:t>linkerkant</a:t>
            </a:r>
            <a:r>
              <a:rPr lang="en-US" sz="2400" dirty="0">
                <a:latin typeface="Effra Medium" panose="02000606080000020004"/>
              </a:rPr>
              <a:t>. </a:t>
            </a:r>
            <a:endParaRPr lang="nl-NL" sz="2400" dirty="0">
              <a:latin typeface="Effra Medium" panose="020006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139629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buffers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89"/>
          </a:xfrm>
        </p:spPr>
        <p:txBody>
          <a:bodyPr/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2021-1 vraag 15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B6274A-6524-49C2-A4E4-FC32A93FF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2" y="5903976"/>
            <a:ext cx="801596" cy="8158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371277D-9B99-4BE0-80F0-5C9A565C6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618" y="1156595"/>
            <a:ext cx="7743008" cy="22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12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buffers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95823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H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- </a:t>
            </a:r>
            <a:r>
              <a:rPr lang="en-US" dirty="0">
                <a:latin typeface="Effra Medium" panose="02000606080000020004" pitchFamily="2" charset="0"/>
              </a:rPr>
              <a:t>+ H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O    HPO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 + H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30000" dirty="0">
                <a:latin typeface="Effra Medium" panose="02000606080000020004" pitchFamily="2" charset="0"/>
              </a:rPr>
              <a:t>+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  [HPO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][H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30000" dirty="0">
                <a:latin typeface="Effra Medium" panose="02000606080000020004" pitchFamily="2" charset="0"/>
              </a:rPr>
              <a:t>+</a:t>
            </a:r>
            <a:r>
              <a:rPr lang="en-US" dirty="0">
                <a:latin typeface="Effra Medium" panose="02000606080000020004" pitchFamily="2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       [H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-</a:t>
            </a:r>
            <a:r>
              <a:rPr lang="en-US" dirty="0">
                <a:latin typeface="Effra Medium" panose="02000606080000020004" pitchFamily="2" charset="0"/>
              </a:rPr>
              <a:t>]</a:t>
            </a: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2021-1 vraag 15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B6274A-6524-49C2-A4E4-FC32A93FF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2" y="5903976"/>
            <a:ext cx="801596" cy="8158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371277D-9B99-4BE0-80F0-5C9A565C6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834" y="1156595"/>
            <a:ext cx="6397791" cy="1877613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0CA7E25C-75AB-427F-B8A3-D42A738CB6D0}"/>
              </a:ext>
            </a:extLst>
          </p:cNvPr>
          <p:cNvCxnSpPr/>
          <p:nvPr/>
        </p:nvCxnSpPr>
        <p:spPr>
          <a:xfrm>
            <a:off x="2823882" y="3334871"/>
            <a:ext cx="2779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EF0DE5A-EFA2-41A0-8FA3-26AB0C4DFFA1}"/>
              </a:ext>
            </a:extLst>
          </p:cNvPr>
          <p:cNvCxnSpPr>
            <a:cxnSpLocks/>
          </p:cNvCxnSpPr>
          <p:nvPr/>
        </p:nvCxnSpPr>
        <p:spPr>
          <a:xfrm flipH="1">
            <a:off x="2823882" y="3218330"/>
            <a:ext cx="2689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2586319-B3E1-4592-A418-EC85B2B096E1}"/>
              </a:ext>
            </a:extLst>
          </p:cNvPr>
          <p:cNvCxnSpPr/>
          <p:nvPr/>
        </p:nvCxnSpPr>
        <p:spPr>
          <a:xfrm>
            <a:off x="1595718" y="4052047"/>
            <a:ext cx="20887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6695B01B-4664-4CF6-9369-B63BAFF91AB6}"/>
              </a:ext>
            </a:extLst>
          </p:cNvPr>
          <p:cNvSpPr txBox="1"/>
          <p:nvPr/>
        </p:nvSpPr>
        <p:spPr>
          <a:xfrm>
            <a:off x="838198" y="3774141"/>
            <a:ext cx="513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ffra Medium" panose="02000606080000020004"/>
              </a:rPr>
              <a:t>K</a:t>
            </a:r>
            <a:r>
              <a:rPr lang="en-US" sz="2800" baseline="-25000" dirty="0">
                <a:latin typeface="Effra Medium" panose="02000606080000020004"/>
              </a:rPr>
              <a:t>z</a:t>
            </a:r>
            <a:r>
              <a:rPr lang="en-US" sz="2800" dirty="0">
                <a:latin typeface="Effra Medium" panose="02000606080000020004"/>
              </a:rPr>
              <a:t>=                              =6,2●10</a:t>
            </a:r>
            <a:r>
              <a:rPr lang="en-US" sz="2800" baseline="30000" dirty="0">
                <a:latin typeface="Effra Medium" panose="02000606080000020004"/>
              </a:rPr>
              <a:t>-8</a:t>
            </a:r>
            <a:endParaRPr lang="nl-NL" sz="2800" baseline="30000" dirty="0">
              <a:latin typeface="Effra Medium" panose="020006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504958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buffers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95823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H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- </a:t>
            </a:r>
            <a:r>
              <a:rPr lang="en-US" dirty="0">
                <a:latin typeface="Effra Medium" panose="02000606080000020004" pitchFamily="2" charset="0"/>
              </a:rPr>
              <a:t>+ H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O    HPO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 + H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30000" dirty="0">
                <a:latin typeface="Effra Medium" panose="02000606080000020004" pitchFamily="2" charset="0"/>
              </a:rPr>
              <a:t>+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  [HPO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][H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30000" dirty="0">
                <a:latin typeface="Effra Medium" panose="02000606080000020004" pitchFamily="2" charset="0"/>
              </a:rPr>
              <a:t>+</a:t>
            </a:r>
            <a:r>
              <a:rPr lang="en-US" dirty="0">
                <a:latin typeface="Effra Medium" panose="02000606080000020004" pitchFamily="2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       [H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-</a:t>
            </a:r>
            <a:r>
              <a:rPr lang="en-US" dirty="0">
                <a:latin typeface="Effra Medium" panose="02000606080000020004" pitchFamily="2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[H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30000" dirty="0">
                <a:latin typeface="Effra Medium" panose="02000606080000020004" pitchFamily="2" charset="0"/>
              </a:rPr>
              <a:t>+</a:t>
            </a:r>
            <a:r>
              <a:rPr lang="en-US" dirty="0">
                <a:latin typeface="Effra Medium" panose="02000606080000020004" pitchFamily="2" charset="0"/>
              </a:rPr>
              <a:t>] = 10</a:t>
            </a:r>
            <a:r>
              <a:rPr lang="en-US" baseline="30000" dirty="0">
                <a:latin typeface="Effra Medium" panose="02000606080000020004" pitchFamily="2" charset="0"/>
              </a:rPr>
              <a:t>-pH</a:t>
            </a:r>
            <a:r>
              <a:rPr lang="en-US" dirty="0">
                <a:latin typeface="Effra Medium" panose="02000606080000020004" pitchFamily="2" charset="0"/>
              </a:rPr>
              <a:t>=10</a:t>
            </a:r>
            <a:r>
              <a:rPr lang="en-US" baseline="30000" dirty="0">
                <a:latin typeface="Effra Medium" panose="02000606080000020004" pitchFamily="2" charset="0"/>
              </a:rPr>
              <a:t>-7,00</a:t>
            </a:r>
            <a:r>
              <a:rPr lang="en-US" dirty="0">
                <a:latin typeface="Effra Medium" panose="02000606080000020004" pitchFamily="2" charset="0"/>
              </a:rPr>
              <a:t>=1,0</a:t>
            </a:r>
            <a:r>
              <a:rPr lang="en-US" dirty="0">
                <a:latin typeface="Century Gothic" panose="020B0502020202020204" pitchFamily="34" charset="0"/>
              </a:rPr>
              <a:t>●</a:t>
            </a:r>
            <a:r>
              <a:rPr lang="en-US" dirty="0">
                <a:latin typeface="Effra Medium" panose="02000606080000020004"/>
              </a:rPr>
              <a:t>10</a:t>
            </a:r>
            <a:r>
              <a:rPr lang="en-US" baseline="30000" dirty="0">
                <a:latin typeface="Effra Medium" panose="02000606080000020004"/>
              </a:rPr>
              <a:t>-7</a:t>
            </a:r>
            <a:r>
              <a:rPr lang="en-US" dirty="0">
                <a:latin typeface="Effra Medium" panose="02000606080000020004"/>
              </a:rPr>
              <a:t> M</a:t>
            </a: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2021-1 vraag 15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B6274A-6524-49C2-A4E4-FC32A93FF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2" y="5903976"/>
            <a:ext cx="801596" cy="8158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371277D-9B99-4BE0-80F0-5C9A565C6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834" y="1156595"/>
            <a:ext cx="6397791" cy="1877613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0CA7E25C-75AB-427F-B8A3-D42A738CB6D0}"/>
              </a:ext>
            </a:extLst>
          </p:cNvPr>
          <p:cNvCxnSpPr/>
          <p:nvPr/>
        </p:nvCxnSpPr>
        <p:spPr>
          <a:xfrm>
            <a:off x="2823882" y="3334871"/>
            <a:ext cx="2779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EF0DE5A-EFA2-41A0-8FA3-26AB0C4DFFA1}"/>
              </a:ext>
            </a:extLst>
          </p:cNvPr>
          <p:cNvCxnSpPr>
            <a:cxnSpLocks/>
          </p:cNvCxnSpPr>
          <p:nvPr/>
        </p:nvCxnSpPr>
        <p:spPr>
          <a:xfrm flipH="1">
            <a:off x="2823882" y="3218330"/>
            <a:ext cx="2689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2586319-B3E1-4592-A418-EC85B2B096E1}"/>
              </a:ext>
            </a:extLst>
          </p:cNvPr>
          <p:cNvCxnSpPr/>
          <p:nvPr/>
        </p:nvCxnSpPr>
        <p:spPr>
          <a:xfrm>
            <a:off x="1595718" y="4052047"/>
            <a:ext cx="20887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6695B01B-4664-4CF6-9369-B63BAFF91AB6}"/>
              </a:ext>
            </a:extLst>
          </p:cNvPr>
          <p:cNvSpPr txBox="1"/>
          <p:nvPr/>
        </p:nvSpPr>
        <p:spPr>
          <a:xfrm>
            <a:off x="838198" y="3774141"/>
            <a:ext cx="513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ffra Medium" panose="02000606080000020004"/>
              </a:rPr>
              <a:t>K</a:t>
            </a:r>
            <a:r>
              <a:rPr lang="en-US" sz="2800" baseline="-25000" dirty="0">
                <a:latin typeface="Effra Medium" panose="02000606080000020004"/>
              </a:rPr>
              <a:t>z</a:t>
            </a:r>
            <a:r>
              <a:rPr lang="en-US" sz="2800" dirty="0">
                <a:latin typeface="Effra Medium" panose="02000606080000020004"/>
              </a:rPr>
              <a:t>=                              =6,2●10</a:t>
            </a:r>
            <a:r>
              <a:rPr lang="en-US" sz="2800" baseline="30000" dirty="0">
                <a:latin typeface="Effra Medium" panose="02000606080000020004"/>
              </a:rPr>
              <a:t>-8</a:t>
            </a:r>
            <a:endParaRPr lang="nl-NL" sz="2800" baseline="30000" dirty="0">
              <a:latin typeface="Effra Medium" panose="020006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446863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buffers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95823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H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- </a:t>
            </a:r>
            <a:r>
              <a:rPr lang="en-US" dirty="0">
                <a:latin typeface="Effra Medium" panose="02000606080000020004" pitchFamily="2" charset="0"/>
              </a:rPr>
              <a:t>+ H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O    HPO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 + H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30000" dirty="0">
                <a:latin typeface="Effra Medium" panose="02000606080000020004" pitchFamily="2" charset="0"/>
              </a:rPr>
              <a:t>+                              </a:t>
            </a:r>
            <a:r>
              <a:rPr lang="en-US" dirty="0">
                <a:latin typeface="Effra Medium" panose="02000606080000020004" pitchFamily="2" charset="0"/>
              </a:rPr>
              <a:t>[HPO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]</a:t>
            </a:r>
            <a:r>
              <a:rPr lang="en-US" baseline="30000" dirty="0">
                <a:latin typeface="Effra Medium" panose="02000606080000020004" pitchFamily="2" charset="0"/>
              </a:rPr>
              <a:t> </a:t>
            </a:r>
            <a:r>
              <a:rPr lang="en-US" dirty="0">
                <a:latin typeface="Effra Medium" panose="02000606080000020004" pitchFamily="2" charset="0"/>
              </a:rPr>
              <a:t>x 1,0</a:t>
            </a:r>
            <a:r>
              <a:rPr lang="en-US" dirty="0">
                <a:latin typeface="Century Gothic" panose="020B0502020202020204" pitchFamily="34" charset="0"/>
              </a:rPr>
              <a:t>●</a:t>
            </a:r>
            <a:r>
              <a:rPr lang="en-US" dirty="0">
                <a:latin typeface="Effra Medium" panose="02000606080000020004"/>
              </a:rPr>
              <a:t>10</a:t>
            </a:r>
            <a:r>
              <a:rPr lang="en-US" baseline="30000" dirty="0">
                <a:latin typeface="Effra Medium" panose="02000606080000020004"/>
              </a:rPr>
              <a:t>-7</a:t>
            </a:r>
            <a:r>
              <a:rPr lang="en-US" dirty="0">
                <a:latin typeface="Effra Medium" panose="02000606080000020004"/>
              </a:rPr>
              <a:t> </a:t>
            </a:r>
            <a:endParaRPr lang="en-US" baseline="30000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  [HPO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][H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30000" dirty="0">
                <a:latin typeface="Effra Medium" panose="02000606080000020004" pitchFamily="2" charset="0"/>
              </a:rPr>
              <a:t>+</a:t>
            </a:r>
            <a:r>
              <a:rPr lang="en-US" dirty="0">
                <a:latin typeface="Effra Medium" panose="02000606080000020004" pitchFamily="2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       [H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-</a:t>
            </a:r>
            <a:r>
              <a:rPr lang="en-US" dirty="0">
                <a:latin typeface="Effra Medium" panose="02000606080000020004" pitchFamily="2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[H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30000" dirty="0">
                <a:latin typeface="Effra Medium" panose="02000606080000020004" pitchFamily="2" charset="0"/>
              </a:rPr>
              <a:t>+</a:t>
            </a:r>
            <a:r>
              <a:rPr lang="en-US" dirty="0">
                <a:latin typeface="Effra Medium" panose="02000606080000020004" pitchFamily="2" charset="0"/>
              </a:rPr>
              <a:t>] = 10</a:t>
            </a:r>
            <a:r>
              <a:rPr lang="en-US" baseline="30000" dirty="0">
                <a:latin typeface="Effra Medium" panose="02000606080000020004" pitchFamily="2" charset="0"/>
              </a:rPr>
              <a:t>-pH</a:t>
            </a:r>
            <a:r>
              <a:rPr lang="en-US" dirty="0">
                <a:latin typeface="Effra Medium" panose="02000606080000020004" pitchFamily="2" charset="0"/>
              </a:rPr>
              <a:t>=10</a:t>
            </a:r>
            <a:r>
              <a:rPr lang="en-US" baseline="30000" dirty="0">
                <a:latin typeface="Effra Medium" panose="02000606080000020004" pitchFamily="2" charset="0"/>
              </a:rPr>
              <a:t>-7,00</a:t>
            </a:r>
            <a:r>
              <a:rPr lang="en-US" dirty="0">
                <a:latin typeface="Effra Medium" panose="02000606080000020004" pitchFamily="2" charset="0"/>
              </a:rPr>
              <a:t>=1,0</a:t>
            </a:r>
            <a:r>
              <a:rPr lang="en-US" dirty="0">
                <a:latin typeface="Century Gothic" panose="020B0502020202020204" pitchFamily="34" charset="0"/>
              </a:rPr>
              <a:t>●</a:t>
            </a:r>
            <a:r>
              <a:rPr lang="en-US" dirty="0">
                <a:latin typeface="Effra Medium" panose="02000606080000020004"/>
              </a:rPr>
              <a:t>10</a:t>
            </a:r>
            <a:r>
              <a:rPr lang="en-US" baseline="30000" dirty="0">
                <a:latin typeface="Effra Medium" panose="02000606080000020004"/>
              </a:rPr>
              <a:t>-7</a:t>
            </a:r>
            <a:r>
              <a:rPr lang="en-US" dirty="0">
                <a:latin typeface="Effra Medium" panose="02000606080000020004"/>
              </a:rPr>
              <a:t> M          </a:t>
            </a: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2021-1 vraag 15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B6274A-6524-49C2-A4E4-FC32A93FF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2" y="5903976"/>
            <a:ext cx="801596" cy="8158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371277D-9B99-4BE0-80F0-5C9A565C6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834" y="1156595"/>
            <a:ext cx="6397791" cy="1877613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0CA7E25C-75AB-427F-B8A3-D42A738CB6D0}"/>
              </a:ext>
            </a:extLst>
          </p:cNvPr>
          <p:cNvCxnSpPr/>
          <p:nvPr/>
        </p:nvCxnSpPr>
        <p:spPr>
          <a:xfrm>
            <a:off x="2823882" y="3334871"/>
            <a:ext cx="2779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EF0DE5A-EFA2-41A0-8FA3-26AB0C4DFFA1}"/>
              </a:ext>
            </a:extLst>
          </p:cNvPr>
          <p:cNvCxnSpPr>
            <a:cxnSpLocks/>
          </p:cNvCxnSpPr>
          <p:nvPr/>
        </p:nvCxnSpPr>
        <p:spPr>
          <a:xfrm flipH="1">
            <a:off x="2823882" y="3218330"/>
            <a:ext cx="2689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2586319-B3E1-4592-A418-EC85B2B096E1}"/>
              </a:ext>
            </a:extLst>
          </p:cNvPr>
          <p:cNvCxnSpPr/>
          <p:nvPr/>
        </p:nvCxnSpPr>
        <p:spPr>
          <a:xfrm>
            <a:off x="1595718" y="4052047"/>
            <a:ext cx="20887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6695B01B-4664-4CF6-9369-B63BAFF91AB6}"/>
              </a:ext>
            </a:extLst>
          </p:cNvPr>
          <p:cNvSpPr txBox="1"/>
          <p:nvPr/>
        </p:nvSpPr>
        <p:spPr>
          <a:xfrm>
            <a:off x="838198" y="3774141"/>
            <a:ext cx="9829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ffra Medium" panose="02000606080000020004"/>
              </a:rPr>
              <a:t>K</a:t>
            </a:r>
            <a:r>
              <a:rPr lang="en-US" sz="2800" baseline="-25000" dirty="0">
                <a:latin typeface="Effra Medium" panose="02000606080000020004"/>
              </a:rPr>
              <a:t>z</a:t>
            </a:r>
            <a:r>
              <a:rPr lang="en-US" sz="2800" dirty="0">
                <a:latin typeface="Effra Medium" panose="02000606080000020004"/>
              </a:rPr>
              <a:t>=                              =6,2●10</a:t>
            </a:r>
            <a:r>
              <a:rPr lang="en-US" sz="2800" baseline="30000" dirty="0">
                <a:latin typeface="Effra Medium" panose="02000606080000020004"/>
              </a:rPr>
              <a:t>-8                                                              </a:t>
            </a:r>
            <a:endParaRPr lang="nl-NL" sz="2800" baseline="30000" dirty="0">
              <a:latin typeface="Effra Medium" panose="02000606080000020004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4DA95C6-2F67-4AE5-A7A2-C4865193A899}"/>
              </a:ext>
            </a:extLst>
          </p:cNvPr>
          <p:cNvCxnSpPr/>
          <p:nvPr/>
        </p:nvCxnSpPr>
        <p:spPr>
          <a:xfrm>
            <a:off x="6732494" y="3505200"/>
            <a:ext cx="2635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823DFDB1-DBD8-4A20-A782-9D91C1737F26}"/>
              </a:ext>
            </a:extLst>
          </p:cNvPr>
          <p:cNvSpPr txBox="1"/>
          <p:nvPr/>
        </p:nvSpPr>
        <p:spPr>
          <a:xfrm>
            <a:off x="7297271" y="3473477"/>
            <a:ext cx="1415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ffra Medium" panose="02000606080000020004"/>
              </a:rPr>
              <a:t>[H</a:t>
            </a:r>
            <a:r>
              <a:rPr lang="en-US" sz="2800" baseline="-25000" dirty="0">
                <a:latin typeface="Effra Medium" panose="02000606080000020004"/>
              </a:rPr>
              <a:t>2</a:t>
            </a:r>
            <a:r>
              <a:rPr lang="en-US" sz="2800" dirty="0">
                <a:latin typeface="Effra Medium" panose="02000606080000020004"/>
              </a:rPr>
              <a:t>PO</a:t>
            </a:r>
            <a:r>
              <a:rPr lang="en-US" sz="2800" baseline="-25000" dirty="0">
                <a:latin typeface="Effra Medium" panose="02000606080000020004"/>
              </a:rPr>
              <a:t>4</a:t>
            </a:r>
            <a:r>
              <a:rPr lang="en-US" sz="2800" baseline="30000" dirty="0">
                <a:latin typeface="Effra Medium" panose="02000606080000020004"/>
              </a:rPr>
              <a:t>-</a:t>
            </a:r>
            <a:r>
              <a:rPr lang="en-US" sz="2800" dirty="0">
                <a:latin typeface="Effra Medium" panose="02000606080000020004"/>
              </a:rPr>
              <a:t>]</a:t>
            </a:r>
            <a:endParaRPr lang="nl-NL" sz="2800" dirty="0">
              <a:latin typeface="Effra Medium" panose="02000606080000020004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40B3276-D902-4434-8E1E-9E1DE545FD5E}"/>
              </a:ext>
            </a:extLst>
          </p:cNvPr>
          <p:cNvSpPr txBox="1"/>
          <p:nvPr/>
        </p:nvSpPr>
        <p:spPr>
          <a:xfrm>
            <a:off x="9377011" y="3218330"/>
            <a:ext cx="185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ffra Medium" panose="02000606080000020004"/>
              </a:rPr>
              <a:t>= 6,2●10</a:t>
            </a:r>
            <a:r>
              <a:rPr lang="en-US" sz="2800" baseline="30000" dirty="0">
                <a:latin typeface="Effra Medium" panose="02000606080000020004"/>
              </a:rPr>
              <a:t>-8</a:t>
            </a:r>
            <a:r>
              <a:rPr lang="en-US" sz="2800" dirty="0">
                <a:latin typeface="Effra Medium" panose="02000606080000020004"/>
              </a:rPr>
              <a:t> </a:t>
            </a:r>
            <a:endParaRPr lang="nl-NL" sz="2800" dirty="0">
              <a:latin typeface="Effra Medium" panose="020006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48531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Lewisstructuren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540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2021-3 vraag 20+21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A156A0-357A-402E-A395-97E823690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7" y="5898915"/>
            <a:ext cx="765945" cy="7762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03B2503-AF41-4D19-A499-19EFF9230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1362483"/>
            <a:ext cx="7543800" cy="19907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C5BC262-DE77-45CA-82A5-C281B3F9E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820" y="3504793"/>
            <a:ext cx="6891337" cy="273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24CBA45F-204E-415B-B3BC-17B66FF9E7F4}"/>
                  </a:ext>
                </a:extLst>
              </p14:cNvPr>
              <p14:cNvContentPartPr/>
              <p14:nvPr/>
            </p14:nvContentPartPr>
            <p14:xfrm>
              <a:off x="5832343" y="4597817"/>
              <a:ext cx="267120" cy="20088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24CBA45F-204E-415B-B3BC-17B66FF9E7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6391" y="4561817"/>
                <a:ext cx="338664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43A9D661-636C-4134-9186-E2A1B46FA628}"/>
                  </a:ext>
                </a:extLst>
              </p14:cNvPr>
              <p14:cNvContentPartPr/>
              <p14:nvPr/>
            </p14:nvContentPartPr>
            <p14:xfrm>
              <a:off x="9797023" y="4545617"/>
              <a:ext cx="169560" cy="13788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43A9D661-636C-4134-9186-E2A1B46FA6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61023" y="4509617"/>
                <a:ext cx="241200" cy="2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620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buffers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95823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H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- </a:t>
            </a:r>
            <a:r>
              <a:rPr lang="en-US" dirty="0">
                <a:latin typeface="Effra Medium" panose="02000606080000020004" pitchFamily="2" charset="0"/>
              </a:rPr>
              <a:t>+ H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O    HPO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 + H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30000" dirty="0">
                <a:latin typeface="Effra Medium" panose="02000606080000020004" pitchFamily="2" charset="0"/>
              </a:rPr>
              <a:t>+                              </a:t>
            </a:r>
            <a:r>
              <a:rPr lang="en-US" dirty="0">
                <a:latin typeface="Effra Medium" panose="02000606080000020004" pitchFamily="2" charset="0"/>
              </a:rPr>
              <a:t>[HPO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]</a:t>
            </a:r>
            <a:r>
              <a:rPr lang="en-US" baseline="30000" dirty="0">
                <a:latin typeface="Effra Medium" panose="02000606080000020004" pitchFamily="2" charset="0"/>
              </a:rPr>
              <a:t> </a:t>
            </a:r>
            <a:r>
              <a:rPr lang="en-US" dirty="0">
                <a:latin typeface="Effra Medium" panose="02000606080000020004" pitchFamily="2" charset="0"/>
              </a:rPr>
              <a:t>x 1,0</a:t>
            </a:r>
            <a:r>
              <a:rPr lang="en-US" dirty="0">
                <a:latin typeface="Century Gothic" panose="020B0502020202020204" pitchFamily="34" charset="0"/>
              </a:rPr>
              <a:t>●</a:t>
            </a:r>
            <a:r>
              <a:rPr lang="en-US" dirty="0">
                <a:latin typeface="Effra Medium" panose="02000606080000020004"/>
              </a:rPr>
              <a:t>10</a:t>
            </a:r>
            <a:r>
              <a:rPr lang="en-US" baseline="30000" dirty="0">
                <a:latin typeface="Effra Medium" panose="02000606080000020004"/>
              </a:rPr>
              <a:t>-7</a:t>
            </a:r>
            <a:r>
              <a:rPr lang="en-US" dirty="0">
                <a:latin typeface="Effra Medium" panose="02000606080000020004"/>
              </a:rPr>
              <a:t> </a:t>
            </a:r>
            <a:endParaRPr lang="en-US" baseline="30000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  [HPO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][H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30000" dirty="0">
                <a:latin typeface="Effra Medium" panose="02000606080000020004" pitchFamily="2" charset="0"/>
              </a:rPr>
              <a:t>+</a:t>
            </a:r>
            <a:r>
              <a:rPr lang="en-US" dirty="0">
                <a:latin typeface="Effra Medium" panose="02000606080000020004" pitchFamily="2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       [H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-</a:t>
            </a:r>
            <a:r>
              <a:rPr lang="en-US" dirty="0">
                <a:latin typeface="Effra Medium" panose="02000606080000020004" pitchFamily="2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[H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30000" dirty="0">
                <a:latin typeface="Effra Medium" panose="02000606080000020004" pitchFamily="2" charset="0"/>
              </a:rPr>
              <a:t>+</a:t>
            </a:r>
            <a:r>
              <a:rPr lang="en-US" dirty="0">
                <a:latin typeface="Effra Medium" panose="02000606080000020004" pitchFamily="2" charset="0"/>
              </a:rPr>
              <a:t>] = 10</a:t>
            </a:r>
            <a:r>
              <a:rPr lang="en-US" baseline="30000" dirty="0">
                <a:latin typeface="Effra Medium" panose="02000606080000020004" pitchFamily="2" charset="0"/>
              </a:rPr>
              <a:t>-pH</a:t>
            </a:r>
            <a:r>
              <a:rPr lang="en-US" dirty="0">
                <a:latin typeface="Effra Medium" panose="02000606080000020004" pitchFamily="2" charset="0"/>
              </a:rPr>
              <a:t>=10</a:t>
            </a:r>
            <a:r>
              <a:rPr lang="en-US" baseline="30000" dirty="0">
                <a:latin typeface="Effra Medium" panose="02000606080000020004" pitchFamily="2" charset="0"/>
              </a:rPr>
              <a:t>-7,00</a:t>
            </a:r>
            <a:r>
              <a:rPr lang="en-US" dirty="0">
                <a:latin typeface="Effra Medium" panose="02000606080000020004" pitchFamily="2" charset="0"/>
              </a:rPr>
              <a:t>=1,0</a:t>
            </a:r>
            <a:r>
              <a:rPr lang="en-US" dirty="0">
                <a:latin typeface="Century Gothic" panose="020B0502020202020204" pitchFamily="34" charset="0"/>
              </a:rPr>
              <a:t>●</a:t>
            </a:r>
            <a:r>
              <a:rPr lang="en-US" dirty="0">
                <a:latin typeface="Effra Medium" panose="02000606080000020004"/>
              </a:rPr>
              <a:t>10</a:t>
            </a:r>
            <a:r>
              <a:rPr lang="en-US" baseline="30000" dirty="0">
                <a:latin typeface="Effra Medium" panose="02000606080000020004"/>
              </a:rPr>
              <a:t>-7</a:t>
            </a:r>
            <a:r>
              <a:rPr lang="en-US" dirty="0">
                <a:latin typeface="Effra Medium" panose="02000606080000020004"/>
              </a:rPr>
              <a:t> M          </a:t>
            </a: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2021-1 vraag 15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B6274A-6524-49C2-A4E4-FC32A93FF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2" y="5903976"/>
            <a:ext cx="801596" cy="8158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371277D-9B99-4BE0-80F0-5C9A565C6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834" y="1156595"/>
            <a:ext cx="6397791" cy="1877613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0CA7E25C-75AB-427F-B8A3-D42A738CB6D0}"/>
              </a:ext>
            </a:extLst>
          </p:cNvPr>
          <p:cNvCxnSpPr/>
          <p:nvPr/>
        </p:nvCxnSpPr>
        <p:spPr>
          <a:xfrm>
            <a:off x="2823882" y="3334871"/>
            <a:ext cx="2779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EF0DE5A-EFA2-41A0-8FA3-26AB0C4DFFA1}"/>
              </a:ext>
            </a:extLst>
          </p:cNvPr>
          <p:cNvCxnSpPr>
            <a:cxnSpLocks/>
          </p:cNvCxnSpPr>
          <p:nvPr/>
        </p:nvCxnSpPr>
        <p:spPr>
          <a:xfrm flipH="1">
            <a:off x="2823882" y="3218330"/>
            <a:ext cx="2689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2586319-B3E1-4592-A418-EC85B2B096E1}"/>
              </a:ext>
            </a:extLst>
          </p:cNvPr>
          <p:cNvCxnSpPr/>
          <p:nvPr/>
        </p:nvCxnSpPr>
        <p:spPr>
          <a:xfrm>
            <a:off x="1595718" y="4052047"/>
            <a:ext cx="20887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6695B01B-4664-4CF6-9369-B63BAFF91AB6}"/>
              </a:ext>
            </a:extLst>
          </p:cNvPr>
          <p:cNvSpPr txBox="1"/>
          <p:nvPr/>
        </p:nvSpPr>
        <p:spPr>
          <a:xfrm>
            <a:off x="838200" y="3747830"/>
            <a:ext cx="9829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ffra Medium" panose="02000606080000020004"/>
              </a:rPr>
              <a:t>K</a:t>
            </a:r>
            <a:r>
              <a:rPr lang="en-US" sz="2800" baseline="-25000" dirty="0">
                <a:latin typeface="Effra Medium" panose="02000606080000020004"/>
              </a:rPr>
              <a:t>z</a:t>
            </a:r>
            <a:r>
              <a:rPr lang="en-US" sz="2800" dirty="0">
                <a:latin typeface="Effra Medium" panose="02000606080000020004"/>
              </a:rPr>
              <a:t>=                              =6,2●10</a:t>
            </a:r>
            <a:r>
              <a:rPr lang="en-US" sz="2800" baseline="30000" dirty="0">
                <a:latin typeface="Effra Medium" panose="02000606080000020004"/>
              </a:rPr>
              <a:t>-8                                                              </a:t>
            </a:r>
            <a:endParaRPr lang="nl-NL" sz="2800" baseline="30000" dirty="0">
              <a:latin typeface="Effra Medium" panose="02000606080000020004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4DA95C6-2F67-4AE5-A7A2-C4865193A899}"/>
              </a:ext>
            </a:extLst>
          </p:cNvPr>
          <p:cNvCxnSpPr/>
          <p:nvPr/>
        </p:nvCxnSpPr>
        <p:spPr>
          <a:xfrm>
            <a:off x="6732494" y="3505200"/>
            <a:ext cx="2635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823DFDB1-DBD8-4A20-A782-9D91C1737F26}"/>
              </a:ext>
            </a:extLst>
          </p:cNvPr>
          <p:cNvSpPr txBox="1"/>
          <p:nvPr/>
        </p:nvSpPr>
        <p:spPr>
          <a:xfrm>
            <a:off x="7297271" y="3473477"/>
            <a:ext cx="1415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ffra Medium" panose="02000606080000020004"/>
              </a:rPr>
              <a:t>[H</a:t>
            </a:r>
            <a:r>
              <a:rPr lang="en-US" sz="2800" baseline="-25000" dirty="0">
                <a:latin typeface="Effra Medium" panose="02000606080000020004"/>
              </a:rPr>
              <a:t>2</a:t>
            </a:r>
            <a:r>
              <a:rPr lang="en-US" sz="2800" dirty="0">
                <a:latin typeface="Effra Medium" panose="02000606080000020004"/>
              </a:rPr>
              <a:t>PO</a:t>
            </a:r>
            <a:r>
              <a:rPr lang="en-US" sz="2800" baseline="-25000" dirty="0">
                <a:latin typeface="Effra Medium" panose="02000606080000020004"/>
              </a:rPr>
              <a:t>4</a:t>
            </a:r>
            <a:r>
              <a:rPr lang="en-US" sz="2800" baseline="30000" dirty="0">
                <a:latin typeface="Effra Medium" panose="02000606080000020004"/>
              </a:rPr>
              <a:t>-</a:t>
            </a:r>
            <a:r>
              <a:rPr lang="en-US" sz="2800" dirty="0">
                <a:latin typeface="Effra Medium" panose="02000606080000020004"/>
              </a:rPr>
              <a:t>]</a:t>
            </a:r>
            <a:endParaRPr lang="nl-NL" sz="2800" dirty="0">
              <a:latin typeface="Effra Medium" panose="02000606080000020004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40B3276-D902-4434-8E1E-9E1DE545FD5E}"/>
              </a:ext>
            </a:extLst>
          </p:cNvPr>
          <p:cNvSpPr txBox="1"/>
          <p:nvPr/>
        </p:nvSpPr>
        <p:spPr>
          <a:xfrm>
            <a:off x="9377011" y="3218330"/>
            <a:ext cx="185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ffra Medium" panose="02000606080000020004"/>
              </a:rPr>
              <a:t>= 6,2●10</a:t>
            </a:r>
            <a:r>
              <a:rPr lang="en-US" sz="2800" baseline="30000" dirty="0">
                <a:latin typeface="Effra Medium" panose="02000606080000020004"/>
              </a:rPr>
              <a:t>-8</a:t>
            </a:r>
            <a:r>
              <a:rPr lang="en-US" sz="2800" dirty="0">
                <a:latin typeface="Effra Medium" panose="02000606080000020004"/>
              </a:rPr>
              <a:t> </a:t>
            </a:r>
            <a:endParaRPr lang="nl-NL" sz="2800" dirty="0">
              <a:latin typeface="Effra Medium" panose="02000606080000020004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6A4B22A-3079-45DA-A75C-F8E8371CFE91}"/>
              </a:ext>
            </a:extLst>
          </p:cNvPr>
          <p:cNvSpPr txBox="1"/>
          <p:nvPr/>
        </p:nvSpPr>
        <p:spPr>
          <a:xfrm>
            <a:off x="6574971" y="4108955"/>
            <a:ext cx="3795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Effra Medium" panose="02000606080000020004" pitchFamily="2" charset="0"/>
              </a:rPr>
              <a:t>[HPO</a:t>
            </a:r>
            <a:r>
              <a:rPr lang="en-US" sz="2800" baseline="-25000" dirty="0">
                <a:latin typeface="Effra Medium" panose="02000606080000020004" pitchFamily="2" charset="0"/>
              </a:rPr>
              <a:t>4</a:t>
            </a:r>
            <a:r>
              <a:rPr lang="en-US" sz="2800" baseline="30000" dirty="0">
                <a:latin typeface="Effra Medium" panose="02000606080000020004" pitchFamily="2" charset="0"/>
              </a:rPr>
              <a:t>2-</a:t>
            </a:r>
            <a:r>
              <a:rPr lang="en-US" sz="2800" dirty="0">
                <a:latin typeface="Effra Medium" panose="02000606080000020004" pitchFamily="2" charset="0"/>
              </a:rPr>
              <a:t>]      </a:t>
            </a:r>
            <a:r>
              <a:rPr lang="en-US" sz="2800" dirty="0">
                <a:latin typeface="Effra Medium" panose="02000606080000020004"/>
              </a:rPr>
              <a:t>6,2●10</a:t>
            </a:r>
            <a:r>
              <a:rPr lang="en-US" sz="2800" baseline="30000" dirty="0">
                <a:latin typeface="Effra Medium" panose="02000606080000020004"/>
              </a:rPr>
              <a:t>-8</a:t>
            </a:r>
          </a:p>
          <a:p>
            <a:r>
              <a:rPr lang="en-US" sz="2800" baseline="30000" dirty="0">
                <a:latin typeface="Effra Medium" panose="02000606080000020004"/>
              </a:rPr>
              <a:t> </a:t>
            </a:r>
            <a:r>
              <a:rPr lang="en-US" sz="2800" dirty="0">
                <a:latin typeface="Effra Medium" panose="02000606080000020004" pitchFamily="2" charset="0"/>
              </a:rPr>
              <a:t>[H</a:t>
            </a:r>
            <a:r>
              <a:rPr lang="en-US" sz="2800" baseline="-25000" dirty="0">
                <a:latin typeface="Effra Medium" panose="02000606080000020004" pitchFamily="2" charset="0"/>
              </a:rPr>
              <a:t>2</a:t>
            </a:r>
            <a:r>
              <a:rPr lang="en-US" sz="2800" dirty="0">
                <a:latin typeface="Effra Medium" panose="02000606080000020004" pitchFamily="2" charset="0"/>
              </a:rPr>
              <a:t>PO</a:t>
            </a:r>
            <a:r>
              <a:rPr lang="en-US" sz="2800" baseline="-25000" dirty="0">
                <a:latin typeface="Effra Medium" panose="02000606080000020004" pitchFamily="2" charset="0"/>
              </a:rPr>
              <a:t>4</a:t>
            </a:r>
            <a:r>
              <a:rPr lang="en-US" sz="2800" baseline="30000" dirty="0">
                <a:latin typeface="Effra Medium" panose="02000606080000020004" pitchFamily="2" charset="0"/>
              </a:rPr>
              <a:t>-</a:t>
            </a:r>
            <a:r>
              <a:rPr lang="en-US" sz="2800" dirty="0">
                <a:latin typeface="Effra Medium" panose="02000606080000020004" pitchFamily="2" charset="0"/>
              </a:rPr>
              <a:t>]      1,0</a:t>
            </a:r>
            <a:r>
              <a:rPr lang="en-US" sz="2800" dirty="0">
                <a:latin typeface="Century Gothic" panose="020B0502020202020204" pitchFamily="34" charset="0"/>
              </a:rPr>
              <a:t>●</a:t>
            </a:r>
            <a:r>
              <a:rPr lang="en-US" sz="2800" dirty="0">
                <a:latin typeface="Effra Medium" panose="02000606080000020004"/>
              </a:rPr>
              <a:t>10</a:t>
            </a:r>
            <a:r>
              <a:rPr lang="en-US" sz="2800" baseline="30000" dirty="0">
                <a:latin typeface="Effra Medium" panose="02000606080000020004"/>
              </a:rPr>
              <a:t>-7</a:t>
            </a:r>
            <a:r>
              <a:rPr lang="en-US" sz="2800" dirty="0">
                <a:latin typeface="Effra Medium" panose="02000606080000020004" pitchFamily="2" charset="0"/>
              </a:rPr>
              <a:t>     </a:t>
            </a:r>
          </a:p>
          <a:p>
            <a:r>
              <a:rPr lang="en-US" sz="2800" dirty="0">
                <a:latin typeface="Effra Medium" panose="02000606080000020004" pitchFamily="2" charset="0"/>
              </a:rPr>
              <a:t>     </a:t>
            </a:r>
            <a:endParaRPr lang="nl-NL" sz="2800" dirty="0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BFE79F1-3882-4D89-96F4-3A40E387AC23}"/>
              </a:ext>
            </a:extLst>
          </p:cNvPr>
          <p:cNvCxnSpPr/>
          <p:nvPr/>
        </p:nvCxnSpPr>
        <p:spPr>
          <a:xfrm>
            <a:off x="6732494" y="4580709"/>
            <a:ext cx="11226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3CE0ADF9-EE83-4A50-B7AF-945C2FD9BAF9}"/>
              </a:ext>
            </a:extLst>
          </p:cNvPr>
          <p:cNvCxnSpPr>
            <a:cxnSpLocks/>
          </p:cNvCxnSpPr>
          <p:nvPr/>
        </p:nvCxnSpPr>
        <p:spPr>
          <a:xfrm>
            <a:off x="8415298" y="4580709"/>
            <a:ext cx="11728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438B4E08-FA47-4FD4-9E51-BF92F51316C6}"/>
              </a:ext>
            </a:extLst>
          </p:cNvPr>
          <p:cNvSpPr txBox="1"/>
          <p:nvPr/>
        </p:nvSpPr>
        <p:spPr>
          <a:xfrm>
            <a:off x="8012654" y="4271049"/>
            <a:ext cx="302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ffra Medium" panose="02000606080000020004"/>
              </a:rPr>
              <a:t>=                  = 0,62</a:t>
            </a:r>
            <a:r>
              <a:rPr lang="en-US" dirty="0"/>
              <a:t>                      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0796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buffers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95823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H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- </a:t>
            </a:r>
            <a:r>
              <a:rPr lang="en-US" dirty="0">
                <a:latin typeface="Effra Medium" panose="02000606080000020004" pitchFamily="2" charset="0"/>
              </a:rPr>
              <a:t>+ H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O    HPO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 + H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30000" dirty="0">
                <a:latin typeface="Effra Medium" panose="02000606080000020004" pitchFamily="2" charset="0"/>
              </a:rPr>
              <a:t>+                              </a:t>
            </a:r>
            <a:r>
              <a:rPr lang="en-US" dirty="0">
                <a:latin typeface="Effra Medium" panose="02000606080000020004" pitchFamily="2" charset="0"/>
              </a:rPr>
              <a:t>[HPO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]</a:t>
            </a:r>
            <a:r>
              <a:rPr lang="en-US" baseline="30000" dirty="0">
                <a:latin typeface="Effra Medium" panose="02000606080000020004" pitchFamily="2" charset="0"/>
              </a:rPr>
              <a:t> </a:t>
            </a:r>
            <a:r>
              <a:rPr lang="en-US" dirty="0">
                <a:latin typeface="Effra Medium" panose="02000606080000020004" pitchFamily="2" charset="0"/>
              </a:rPr>
              <a:t>x 1,0</a:t>
            </a:r>
            <a:r>
              <a:rPr lang="en-US" dirty="0">
                <a:latin typeface="Century Gothic" panose="020B0502020202020204" pitchFamily="34" charset="0"/>
              </a:rPr>
              <a:t>●</a:t>
            </a:r>
            <a:r>
              <a:rPr lang="en-US" dirty="0">
                <a:latin typeface="Effra Medium" panose="02000606080000020004"/>
              </a:rPr>
              <a:t>10</a:t>
            </a:r>
            <a:r>
              <a:rPr lang="en-US" baseline="30000" dirty="0">
                <a:latin typeface="Effra Medium" panose="02000606080000020004"/>
              </a:rPr>
              <a:t>-7</a:t>
            </a:r>
            <a:r>
              <a:rPr lang="en-US" dirty="0">
                <a:latin typeface="Effra Medium" panose="02000606080000020004"/>
              </a:rPr>
              <a:t> </a:t>
            </a:r>
            <a:endParaRPr lang="en-US" baseline="30000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  [HPO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][H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30000" dirty="0">
                <a:latin typeface="Effra Medium" panose="02000606080000020004" pitchFamily="2" charset="0"/>
              </a:rPr>
              <a:t>+</a:t>
            </a:r>
            <a:r>
              <a:rPr lang="en-US" dirty="0">
                <a:latin typeface="Effra Medium" panose="02000606080000020004" pitchFamily="2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       [H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PO</a:t>
            </a:r>
            <a:r>
              <a:rPr lang="en-US" baseline="-25000" dirty="0">
                <a:latin typeface="Effra Medium" panose="02000606080000020004" pitchFamily="2" charset="0"/>
              </a:rPr>
              <a:t>4</a:t>
            </a:r>
            <a:r>
              <a:rPr lang="en-US" baseline="30000" dirty="0">
                <a:latin typeface="Effra Medium" panose="02000606080000020004" pitchFamily="2" charset="0"/>
              </a:rPr>
              <a:t>-</a:t>
            </a:r>
            <a:r>
              <a:rPr lang="en-US" dirty="0">
                <a:latin typeface="Effra Medium" panose="02000606080000020004" pitchFamily="2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[H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30000" dirty="0">
                <a:latin typeface="Effra Medium" panose="02000606080000020004" pitchFamily="2" charset="0"/>
              </a:rPr>
              <a:t>+</a:t>
            </a:r>
            <a:r>
              <a:rPr lang="en-US" dirty="0">
                <a:latin typeface="Effra Medium" panose="02000606080000020004" pitchFamily="2" charset="0"/>
              </a:rPr>
              <a:t>] = 10</a:t>
            </a:r>
            <a:r>
              <a:rPr lang="en-US" baseline="30000" dirty="0">
                <a:latin typeface="Effra Medium" panose="02000606080000020004" pitchFamily="2" charset="0"/>
              </a:rPr>
              <a:t>-pH</a:t>
            </a:r>
            <a:r>
              <a:rPr lang="en-US" dirty="0">
                <a:latin typeface="Effra Medium" panose="02000606080000020004" pitchFamily="2" charset="0"/>
              </a:rPr>
              <a:t>=10</a:t>
            </a:r>
            <a:r>
              <a:rPr lang="en-US" baseline="30000" dirty="0">
                <a:latin typeface="Effra Medium" panose="02000606080000020004" pitchFamily="2" charset="0"/>
              </a:rPr>
              <a:t>-7,00</a:t>
            </a:r>
            <a:r>
              <a:rPr lang="en-US" dirty="0">
                <a:latin typeface="Effra Medium" panose="02000606080000020004" pitchFamily="2" charset="0"/>
              </a:rPr>
              <a:t>=1,0</a:t>
            </a:r>
            <a:r>
              <a:rPr lang="en-US" dirty="0">
                <a:latin typeface="Century Gothic" panose="020B0502020202020204" pitchFamily="34" charset="0"/>
              </a:rPr>
              <a:t>●</a:t>
            </a:r>
            <a:r>
              <a:rPr lang="en-US" dirty="0">
                <a:latin typeface="Effra Medium" panose="02000606080000020004"/>
              </a:rPr>
              <a:t>10</a:t>
            </a:r>
            <a:r>
              <a:rPr lang="en-US" baseline="30000" dirty="0">
                <a:latin typeface="Effra Medium" panose="02000606080000020004"/>
              </a:rPr>
              <a:t>-7</a:t>
            </a:r>
            <a:r>
              <a:rPr lang="en-US" dirty="0">
                <a:latin typeface="Effra Medium" panose="02000606080000020004"/>
              </a:rPr>
              <a:t> M          </a:t>
            </a: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2021-1 vraag 15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B6274A-6524-49C2-A4E4-FC32A93FF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2" y="5903976"/>
            <a:ext cx="801596" cy="8158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371277D-9B99-4BE0-80F0-5C9A565C6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834" y="1156595"/>
            <a:ext cx="6397791" cy="1877613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0CA7E25C-75AB-427F-B8A3-D42A738CB6D0}"/>
              </a:ext>
            </a:extLst>
          </p:cNvPr>
          <p:cNvCxnSpPr/>
          <p:nvPr/>
        </p:nvCxnSpPr>
        <p:spPr>
          <a:xfrm>
            <a:off x="2823882" y="3334871"/>
            <a:ext cx="2779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EF0DE5A-EFA2-41A0-8FA3-26AB0C4DFFA1}"/>
              </a:ext>
            </a:extLst>
          </p:cNvPr>
          <p:cNvCxnSpPr>
            <a:cxnSpLocks/>
          </p:cNvCxnSpPr>
          <p:nvPr/>
        </p:nvCxnSpPr>
        <p:spPr>
          <a:xfrm flipH="1">
            <a:off x="2823882" y="3218330"/>
            <a:ext cx="2689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2586319-B3E1-4592-A418-EC85B2B096E1}"/>
              </a:ext>
            </a:extLst>
          </p:cNvPr>
          <p:cNvCxnSpPr/>
          <p:nvPr/>
        </p:nvCxnSpPr>
        <p:spPr>
          <a:xfrm>
            <a:off x="1595718" y="4052047"/>
            <a:ext cx="20887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6695B01B-4664-4CF6-9369-B63BAFF91AB6}"/>
              </a:ext>
            </a:extLst>
          </p:cNvPr>
          <p:cNvSpPr txBox="1"/>
          <p:nvPr/>
        </p:nvSpPr>
        <p:spPr>
          <a:xfrm>
            <a:off x="838200" y="3747830"/>
            <a:ext cx="9829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ffra Medium" panose="02000606080000020004"/>
              </a:rPr>
              <a:t>K</a:t>
            </a:r>
            <a:r>
              <a:rPr lang="en-US" sz="2800" baseline="-25000" dirty="0">
                <a:latin typeface="Effra Medium" panose="02000606080000020004"/>
              </a:rPr>
              <a:t>z</a:t>
            </a:r>
            <a:r>
              <a:rPr lang="en-US" sz="2800" dirty="0">
                <a:latin typeface="Effra Medium" panose="02000606080000020004"/>
              </a:rPr>
              <a:t>=                              =6,2●10</a:t>
            </a:r>
            <a:r>
              <a:rPr lang="en-US" sz="2800" baseline="30000" dirty="0">
                <a:latin typeface="Effra Medium" panose="02000606080000020004"/>
              </a:rPr>
              <a:t>-8                                                              </a:t>
            </a:r>
            <a:endParaRPr lang="nl-NL" sz="2800" baseline="30000" dirty="0">
              <a:latin typeface="Effra Medium" panose="02000606080000020004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4DA95C6-2F67-4AE5-A7A2-C4865193A899}"/>
              </a:ext>
            </a:extLst>
          </p:cNvPr>
          <p:cNvCxnSpPr/>
          <p:nvPr/>
        </p:nvCxnSpPr>
        <p:spPr>
          <a:xfrm>
            <a:off x="6732494" y="3505200"/>
            <a:ext cx="2635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823DFDB1-DBD8-4A20-A782-9D91C1737F26}"/>
              </a:ext>
            </a:extLst>
          </p:cNvPr>
          <p:cNvSpPr txBox="1"/>
          <p:nvPr/>
        </p:nvSpPr>
        <p:spPr>
          <a:xfrm>
            <a:off x="7297271" y="3473477"/>
            <a:ext cx="1415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ffra Medium" panose="02000606080000020004"/>
              </a:rPr>
              <a:t>[H</a:t>
            </a:r>
            <a:r>
              <a:rPr lang="en-US" sz="2800" baseline="-25000" dirty="0">
                <a:latin typeface="Effra Medium" panose="02000606080000020004"/>
              </a:rPr>
              <a:t>2</a:t>
            </a:r>
            <a:r>
              <a:rPr lang="en-US" sz="2800" dirty="0">
                <a:latin typeface="Effra Medium" panose="02000606080000020004"/>
              </a:rPr>
              <a:t>PO</a:t>
            </a:r>
            <a:r>
              <a:rPr lang="en-US" sz="2800" baseline="-25000" dirty="0">
                <a:latin typeface="Effra Medium" panose="02000606080000020004"/>
              </a:rPr>
              <a:t>4</a:t>
            </a:r>
            <a:r>
              <a:rPr lang="en-US" sz="2800" baseline="30000" dirty="0">
                <a:latin typeface="Effra Medium" panose="02000606080000020004"/>
              </a:rPr>
              <a:t>-</a:t>
            </a:r>
            <a:r>
              <a:rPr lang="en-US" sz="2800" dirty="0">
                <a:latin typeface="Effra Medium" panose="02000606080000020004"/>
              </a:rPr>
              <a:t>]</a:t>
            </a:r>
            <a:endParaRPr lang="nl-NL" sz="2800" dirty="0">
              <a:latin typeface="Effra Medium" panose="02000606080000020004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40B3276-D902-4434-8E1E-9E1DE545FD5E}"/>
              </a:ext>
            </a:extLst>
          </p:cNvPr>
          <p:cNvSpPr txBox="1"/>
          <p:nvPr/>
        </p:nvSpPr>
        <p:spPr>
          <a:xfrm>
            <a:off x="9377011" y="3218330"/>
            <a:ext cx="185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ffra Medium" panose="02000606080000020004"/>
              </a:rPr>
              <a:t>= 6,2●10</a:t>
            </a:r>
            <a:r>
              <a:rPr lang="en-US" sz="2800" baseline="30000" dirty="0">
                <a:latin typeface="Effra Medium" panose="02000606080000020004"/>
              </a:rPr>
              <a:t>-8</a:t>
            </a:r>
            <a:r>
              <a:rPr lang="en-US" sz="2800" dirty="0">
                <a:latin typeface="Effra Medium" panose="02000606080000020004"/>
              </a:rPr>
              <a:t> </a:t>
            </a:r>
            <a:endParaRPr lang="nl-NL" sz="2800" dirty="0">
              <a:latin typeface="Effra Medium" panose="02000606080000020004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6A4B22A-3079-45DA-A75C-F8E8371CFE91}"/>
              </a:ext>
            </a:extLst>
          </p:cNvPr>
          <p:cNvSpPr txBox="1"/>
          <p:nvPr/>
        </p:nvSpPr>
        <p:spPr>
          <a:xfrm>
            <a:off x="6574971" y="4108955"/>
            <a:ext cx="3795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Effra Medium" panose="02000606080000020004" pitchFamily="2" charset="0"/>
              </a:rPr>
              <a:t>[HPO</a:t>
            </a:r>
            <a:r>
              <a:rPr lang="en-US" sz="2800" baseline="-25000" dirty="0">
                <a:latin typeface="Effra Medium" panose="02000606080000020004" pitchFamily="2" charset="0"/>
              </a:rPr>
              <a:t>4</a:t>
            </a:r>
            <a:r>
              <a:rPr lang="en-US" sz="2800" baseline="30000" dirty="0">
                <a:latin typeface="Effra Medium" panose="02000606080000020004" pitchFamily="2" charset="0"/>
              </a:rPr>
              <a:t>2-</a:t>
            </a:r>
            <a:r>
              <a:rPr lang="en-US" sz="2800" dirty="0">
                <a:latin typeface="Effra Medium" panose="02000606080000020004" pitchFamily="2" charset="0"/>
              </a:rPr>
              <a:t>]      </a:t>
            </a:r>
            <a:r>
              <a:rPr lang="en-US" sz="2800" dirty="0">
                <a:latin typeface="Effra Medium" panose="02000606080000020004"/>
              </a:rPr>
              <a:t>6,2●10</a:t>
            </a:r>
            <a:r>
              <a:rPr lang="en-US" sz="2800" baseline="30000" dirty="0">
                <a:latin typeface="Effra Medium" panose="02000606080000020004"/>
              </a:rPr>
              <a:t>-8</a:t>
            </a:r>
          </a:p>
          <a:p>
            <a:r>
              <a:rPr lang="en-US" sz="2800" baseline="30000" dirty="0">
                <a:latin typeface="Effra Medium" panose="02000606080000020004"/>
              </a:rPr>
              <a:t> </a:t>
            </a:r>
            <a:r>
              <a:rPr lang="en-US" sz="2800" dirty="0">
                <a:latin typeface="Effra Medium" panose="02000606080000020004" pitchFamily="2" charset="0"/>
              </a:rPr>
              <a:t>[H</a:t>
            </a:r>
            <a:r>
              <a:rPr lang="en-US" sz="2800" baseline="-25000" dirty="0">
                <a:latin typeface="Effra Medium" panose="02000606080000020004" pitchFamily="2" charset="0"/>
              </a:rPr>
              <a:t>2</a:t>
            </a:r>
            <a:r>
              <a:rPr lang="en-US" sz="2800" dirty="0">
                <a:latin typeface="Effra Medium" panose="02000606080000020004" pitchFamily="2" charset="0"/>
              </a:rPr>
              <a:t>PO</a:t>
            </a:r>
            <a:r>
              <a:rPr lang="en-US" sz="2800" baseline="-25000" dirty="0">
                <a:latin typeface="Effra Medium" panose="02000606080000020004" pitchFamily="2" charset="0"/>
              </a:rPr>
              <a:t>4</a:t>
            </a:r>
            <a:r>
              <a:rPr lang="en-US" sz="2800" baseline="30000" dirty="0">
                <a:latin typeface="Effra Medium" panose="02000606080000020004" pitchFamily="2" charset="0"/>
              </a:rPr>
              <a:t>-</a:t>
            </a:r>
            <a:r>
              <a:rPr lang="en-US" sz="2800" dirty="0">
                <a:latin typeface="Effra Medium" panose="02000606080000020004" pitchFamily="2" charset="0"/>
              </a:rPr>
              <a:t>]      1,0</a:t>
            </a:r>
            <a:r>
              <a:rPr lang="en-US" sz="2800" dirty="0">
                <a:latin typeface="Century Gothic" panose="020B0502020202020204" pitchFamily="34" charset="0"/>
              </a:rPr>
              <a:t>●</a:t>
            </a:r>
            <a:r>
              <a:rPr lang="en-US" sz="2800" dirty="0">
                <a:latin typeface="Effra Medium" panose="02000606080000020004"/>
              </a:rPr>
              <a:t>10</a:t>
            </a:r>
            <a:r>
              <a:rPr lang="en-US" sz="2800" baseline="30000" dirty="0">
                <a:latin typeface="Effra Medium" panose="02000606080000020004"/>
              </a:rPr>
              <a:t>-7</a:t>
            </a:r>
            <a:r>
              <a:rPr lang="en-US" sz="2800" dirty="0">
                <a:latin typeface="Effra Medium" panose="02000606080000020004" pitchFamily="2" charset="0"/>
              </a:rPr>
              <a:t>     </a:t>
            </a:r>
          </a:p>
          <a:p>
            <a:r>
              <a:rPr lang="en-US" sz="2800" dirty="0">
                <a:latin typeface="Effra Medium" panose="02000606080000020004" pitchFamily="2" charset="0"/>
              </a:rPr>
              <a:t>     </a:t>
            </a:r>
            <a:endParaRPr lang="nl-NL" sz="2800" dirty="0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BFE79F1-3882-4D89-96F4-3A40E387AC23}"/>
              </a:ext>
            </a:extLst>
          </p:cNvPr>
          <p:cNvCxnSpPr/>
          <p:nvPr/>
        </p:nvCxnSpPr>
        <p:spPr>
          <a:xfrm>
            <a:off x="6732494" y="4580709"/>
            <a:ext cx="11226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3CE0ADF9-EE83-4A50-B7AF-945C2FD9BAF9}"/>
              </a:ext>
            </a:extLst>
          </p:cNvPr>
          <p:cNvCxnSpPr>
            <a:cxnSpLocks/>
          </p:cNvCxnSpPr>
          <p:nvPr/>
        </p:nvCxnSpPr>
        <p:spPr>
          <a:xfrm>
            <a:off x="8415298" y="4580709"/>
            <a:ext cx="11728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438B4E08-FA47-4FD4-9E51-BF92F51316C6}"/>
              </a:ext>
            </a:extLst>
          </p:cNvPr>
          <p:cNvSpPr txBox="1"/>
          <p:nvPr/>
        </p:nvSpPr>
        <p:spPr>
          <a:xfrm>
            <a:off x="8012654" y="4271049"/>
            <a:ext cx="302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ffra Medium" panose="02000606080000020004"/>
              </a:rPr>
              <a:t>=                  = 0,62</a:t>
            </a:r>
            <a:r>
              <a:rPr lang="en-US" dirty="0"/>
              <a:t>                         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E62D4E6-B781-4DAE-A9B9-3E308A6513AB}"/>
              </a:ext>
            </a:extLst>
          </p:cNvPr>
          <p:cNvSpPr txBox="1"/>
          <p:nvPr/>
        </p:nvSpPr>
        <p:spPr>
          <a:xfrm>
            <a:off x="3579223" y="5493950"/>
            <a:ext cx="782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Effra Medium" panose="02000606080000020004"/>
              </a:rPr>
              <a:t>monowaterstoffosfaat</a:t>
            </a:r>
            <a:r>
              <a:rPr lang="en-US" sz="2800" dirty="0">
                <a:latin typeface="Effra Medium" panose="02000606080000020004"/>
              </a:rPr>
              <a:t> : </a:t>
            </a:r>
            <a:r>
              <a:rPr lang="en-US" sz="2800" dirty="0" err="1">
                <a:latin typeface="Effra Medium" panose="02000606080000020004"/>
              </a:rPr>
              <a:t>diwaterstoffosfaat</a:t>
            </a:r>
            <a:r>
              <a:rPr lang="en-US" sz="2800" dirty="0">
                <a:latin typeface="Effra Medium" panose="02000606080000020004"/>
              </a:rPr>
              <a:t>  0,62 : 1,0</a:t>
            </a:r>
            <a:endParaRPr lang="nl-NL" sz="2800" dirty="0">
              <a:latin typeface="Effra Medium" panose="020006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505693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titratie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9782"/>
          </a:xfrm>
        </p:spPr>
        <p:txBody>
          <a:bodyPr>
            <a:normAutofit lnSpcReduction="10000"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2019-1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14+15 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6A209E-DA6A-4EE5-91C3-F1D39927A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3" y="5852158"/>
            <a:ext cx="786815" cy="7732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628F821-1486-49ED-A6A5-594F2AC7F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73" y="1536110"/>
            <a:ext cx="4419600" cy="3019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618E702-6864-4A46-AC7C-EC94EAEBF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59" y="230188"/>
            <a:ext cx="6000750" cy="11144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6C5750C-E9BA-4689-BBAD-AD1D8CC12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502" y="1479550"/>
            <a:ext cx="67722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70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titratie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9782"/>
          </a:xfrm>
        </p:spPr>
        <p:txBody>
          <a:bodyPr>
            <a:normAutofit lnSpcReduction="10000"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2019-1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14+15 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6A209E-DA6A-4EE5-91C3-F1D39927A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3" y="5852158"/>
            <a:ext cx="786815" cy="7732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628F821-1486-49ED-A6A5-594F2AC7F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73" y="1536110"/>
            <a:ext cx="4419600" cy="3019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618E702-6864-4A46-AC7C-EC94EAEBF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59" y="230188"/>
            <a:ext cx="6000750" cy="11144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6C5750C-E9BA-4689-BBAD-AD1D8CC12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502" y="1479550"/>
            <a:ext cx="6772275" cy="1809750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04AF67A-0EE8-46A2-80FD-D5FFBF928236}"/>
              </a:ext>
            </a:extLst>
          </p:cNvPr>
          <p:cNvCxnSpPr/>
          <p:nvPr/>
        </p:nvCxnSpPr>
        <p:spPr>
          <a:xfrm>
            <a:off x="3169920" y="2466340"/>
            <a:ext cx="0" cy="16459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6FF0BF82-30C2-4F6F-ACB2-120C6333A894}"/>
              </a:ext>
            </a:extLst>
          </p:cNvPr>
          <p:cNvSpPr txBox="1"/>
          <p:nvPr/>
        </p:nvSpPr>
        <p:spPr>
          <a:xfrm>
            <a:off x="4850674" y="3361509"/>
            <a:ext cx="6402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Effra Medium" panose="02000606080000020004"/>
              </a:rPr>
              <a:t>aflezen</a:t>
            </a:r>
            <a:r>
              <a:rPr lang="en-US" sz="2800" dirty="0">
                <a:latin typeface="Effra Medium" panose="02000606080000020004"/>
              </a:rPr>
              <a:t>: </a:t>
            </a:r>
            <a:r>
              <a:rPr lang="en-US" sz="2800" dirty="0" err="1">
                <a:latin typeface="Effra Medium" panose="02000606080000020004"/>
              </a:rPr>
              <a:t>omslagpunt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 err="1">
                <a:latin typeface="Effra Medium" panose="02000606080000020004"/>
              </a:rPr>
              <a:t>bij</a:t>
            </a:r>
            <a:r>
              <a:rPr lang="en-US" sz="2800" dirty="0">
                <a:latin typeface="Effra Medium" panose="02000606080000020004"/>
              </a:rPr>
              <a:t> 28 mL </a:t>
            </a:r>
            <a:r>
              <a:rPr lang="en-US" sz="2800" dirty="0" err="1">
                <a:latin typeface="Effra Medium" panose="02000606080000020004"/>
              </a:rPr>
              <a:t>natronloog</a:t>
            </a:r>
            <a:r>
              <a:rPr lang="en-US" sz="2800" dirty="0">
                <a:latin typeface="Effra Medium" panose="02000606080000020004"/>
              </a:rPr>
              <a:t>.</a:t>
            </a:r>
            <a:endParaRPr lang="nl-NL" sz="2800" dirty="0">
              <a:latin typeface="Effra Medium" panose="020006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849057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titratie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9782"/>
          </a:xfrm>
        </p:spPr>
        <p:txBody>
          <a:bodyPr>
            <a:normAutofit lnSpcReduction="10000"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2019-1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14+15 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6A209E-DA6A-4EE5-91C3-F1D39927A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3" y="5852158"/>
            <a:ext cx="786815" cy="7732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628F821-1486-49ED-A6A5-594F2AC7F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73" y="1536110"/>
            <a:ext cx="4419600" cy="3019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618E702-6864-4A46-AC7C-EC94EAEBF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59" y="230188"/>
            <a:ext cx="6000750" cy="11144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6C5750C-E9BA-4689-BBAD-AD1D8CC12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502" y="1479550"/>
            <a:ext cx="6772275" cy="180975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FF0BF82-30C2-4F6F-ACB2-120C6333A894}"/>
              </a:ext>
            </a:extLst>
          </p:cNvPr>
          <p:cNvSpPr txBox="1"/>
          <p:nvPr/>
        </p:nvSpPr>
        <p:spPr>
          <a:xfrm>
            <a:off x="4782502" y="3196047"/>
            <a:ext cx="6470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Effra Medium" panose="02000606080000020004"/>
              </a:rPr>
              <a:t>aflezen</a:t>
            </a:r>
            <a:r>
              <a:rPr lang="en-US" sz="2800" dirty="0">
                <a:latin typeface="Effra Medium" panose="02000606080000020004"/>
              </a:rPr>
              <a:t>: </a:t>
            </a:r>
            <a:r>
              <a:rPr lang="en-US" sz="2800" dirty="0" err="1">
                <a:latin typeface="Effra Medium" panose="02000606080000020004"/>
              </a:rPr>
              <a:t>omslagpunt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 err="1">
                <a:latin typeface="Effra Medium" panose="02000606080000020004"/>
              </a:rPr>
              <a:t>bij</a:t>
            </a:r>
            <a:r>
              <a:rPr lang="en-US" sz="2800" dirty="0">
                <a:latin typeface="Effra Medium" panose="02000606080000020004"/>
              </a:rPr>
              <a:t> 28 mL </a:t>
            </a:r>
            <a:r>
              <a:rPr lang="en-US" sz="2800" dirty="0" err="1">
                <a:latin typeface="Effra Medium" panose="02000606080000020004"/>
              </a:rPr>
              <a:t>natronloog</a:t>
            </a:r>
            <a:r>
              <a:rPr lang="en-US" sz="2800" dirty="0">
                <a:latin typeface="Effra Medium" panose="02000606080000020004"/>
              </a:rPr>
              <a:t>.</a:t>
            </a:r>
          </a:p>
          <a:p>
            <a:r>
              <a:rPr lang="en-US" sz="2800" dirty="0" err="1">
                <a:latin typeface="Effra Medium" panose="02000606080000020004"/>
              </a:rPr>
              <a:t>bij</a:t>
            </a:r>
            <a:r>
              <a:rPr lang="en-US" sz="2800" dirty="0">
                <a:latin typeface="Effra Medium" panose="02000606080000020004"/>
              </a:rPr>
              <a:t> 14 mL </a:t>
            </a:r>
            <a:r>
              <a:rPr lang="en-US" sz="2800" dirty="0" err="1">
                <a:latin typeface="Effra Medium" panose="02000606080000020004"/>
              </a:rPr>
              <a:t>natronloog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 err="1">
                <a:latin typeface="Effra Medium" panose="02000606080000020004"/>
              </a:rPr>
              <a:t>heeft</a:t>
            </a:r>
            <a:r>
              <a:rPr lang="en-US" sz="2800" dirty="0">
                <a:latin typeface="Effra Medium" panose="02000606080000020004"/>
              </a:rPr>
              <a:t> de </a:t>
            </a:r>
            <a:r>
              <a:rPr lang="en-US" sz="2800" dirty="0" err="1">
                <a:latin typeface="Effra Medium" panose="02000606080000020004"/>
              </a:rPr>
              <a:t>helft</a:t>
            </a:r>
            <a:r>
              <a:rPr lang="en-US" sz="2800" dirty="0">
                <a:latin typeface="Effra Medium" panose="02000606080000020004"/>
              </a:rPr>
              <a:t> van </a:t>
            </a:r>
            <a:r>
              <a:rPr lang="en-US" sz="2800" dirty="0" err="1">
                <a:latin typeface="Effra Medium" panose="02000606080000020004"/>
              </a:rPr>
              <a:t>ascorbinezuur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 err="1">
                <a:latin typeface="Effra Medium" panose="02000606080000020004"/>
              </a:rPr>
              <a:t>gereageerd</a:t>
            </a:r>
            <a:r>
              <a:rPr lang="en-US" sz="2800" dirty="0">
                <a:latin typeface="Effra Medium" panose="02000606080000020004"/>
              </a:rPr>
              <a:t>. </a:t>
            </a:r>
            <a:endParaRPr lang="nl-NL" sz="2800" dirty="0">
              <a:latin typeface="Effra Medium" panose="02000606080000020004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F8FFD0D-81D1-49D2-B579-E9C76B8192E8}"/>
              </a:ext>
            </a:extLst>
          </p:cNvPr>
          <p:cNvCxnSpPr/>
          <p:nvPr/>
        </p:nvCxnSpPr>
        <p:spPr>
          <a:xfrm>
            <a:off x="7367451" y="1942011"/>
            <a:ext cx="39863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DC1122D7-BBC3-44B7-AA0C-F33F8B224F63}"/>
              </a:ext>
            </a:extLst>
          </p:cNvPr>
          <p:cNvCxnSpPr>
            <a:cxnSpLocks/>
          </p:cNvCxnSpPr>
          <p:nvPr/>
        </p:nvCxnSpPr>
        <p:spPr>
          <a:xfrm>
            <a:off x="5521234" y="2142309"/>
            <a:ext cx="560832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A82E39C-3FEC-45F5-9D22-FD6B3491FD4E}"/>
              </a:ext>
            </a:extLst>
          </p:cNvPr>
          <p:cNvCxnSpPr/>
          <p:nvPr/>
        </p:nvCxnSpPr>
        <p:spPr>
          <a:xfrm>
            <a:off x="5590903" y="2360023"/>
            <a:ext cx="13672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064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titratie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2019-1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14+15 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6A209E-DA6A-4EE5-91C3-F1D39927A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3" y="5852158"/>
            <a:ext cx="786815" cy="7732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628F821-1486-49ED-A6A5-594F2AC7F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73" y="1536110"/>
            <a:ext cx="4419600" cy="3019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618E702-6864-4A46-AC7C-EC94EAEBF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59" y="230188"/>
            <a:ext cx="6000750" cy="11144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6C5750C-E9BA-4689-BBAD-AD1D8CC12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502" y="1479550"/>
            <a:ext cx="6772275" cy="180975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FF0BF82-30C2-4F6F-ACB2-120C6333A894}"/>
              </a:ext>
            </a:extLst>
          </p:cNvPr>
          <p:cNvSpPr txBox="1"/>
          <p:nvPr/>
        </p:nvSpPr>
        <p:spPr>
          <a:xfrm>
            <a:off x="4782502" y="3196047"/>
            <a:ext cx="6470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Effra Medium" panose="02000606080000020004"/>
              </a:rPr>
              <a:t>aflezen</a:t>
            </a:r>
            <a:r>
              <a:rPr lang="en-US" sz="2800" dirty="0">
                <a:latin typeface="Effra Medium" panose="02000606080000020004"/>
              </a:rPr>
              <a:t>: </a:t>
            </a:r>
            <a:r>
              <a:rPr lang="en-US" sz="2800" dirty="0" err="1">
                <a:latin typeface="Effra Medium" panose="02000606080000020004"/>
              </a:rPr>
              <a:t>omslagpunt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 err="1">
                <a:latin typeface="Effra Medium" panose="02000606080000020004"/>
              </a:rPr>
              <a:t>bij</a:t>
            </a:r>
            <a:r>
              <a:rPr lang="en-US" sz="2800" dirty="0">
                <a:latin typeface="Effra Medium" panose="02000606080000020004"/>
              </a:rPr>
              <a:t> 28 mL </a:t>
            </a:r>
            <a:r>
              <a:rPr lang="en-US" sz="2800" dirty="0" err="1">
                <a:latin typeface="Effra Medium" panose="02000606080000020004"/>
              </a:rPr>
              <a:t>natronloog</a:t>
            </a:r>
            <a:r>
              <a:rPr lang="en-US" sz="2800" dirty="0">
                <a:latin typeface="Effra Medium" panose="02000606080000020004"/>
              </a:rPr>
              <a:t>.</a:t>
            </a:r>
          </a:p>
          <a:p>
            <a:r>
              <a:rPr lang="en-US" sz="2800" dirty="0" err="1">
                <a:latin typeface="Effra Medium" panose="02000606080000020004"/>
              </a:rPr>
              <a:t>bij</a:t>
            </a:r>
            <a:r>
              <a:rPr lang="en-US" sz="2800" dirty="0">
                <a:latin typeface="Effra Medium" panose="02000606080000020004"/>
              </a:rPr>
              <a:t> 14 mL </a:t>
            </a:r>
            <a:r>
              <a:rPr lang="en-US" sz="2800" dirty="0" err="1">
                <a:latin typeface="Effra Medium" panose="02000606080000020004"/>
              </a:rPr>
              <a:t>natronloog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 err="1">
                <a:latin typeface="Effra Medium" panose="02000606080000020004"/>
              </a:rPr>
              <a:t>heeft</a:t>
            </a:r>
            <a:r>
              <a:rPr lang="en-US" sz="2800" dirty="0">
                <a:latin typeface="Effra Medium" panose="02000606080000020004"/>
              </a:rPr>
              <a:t> de </a:t>
            </a:r>
            <a:r>
              <a:rPr lang="en-US" sz="2800" dirty="0" err="1">
                <a:latin typeface="Effra Medium" panose="02000606080000020004"/>
              </a:rPr>
              <a:t>helft</a:t>
            </a:r>
            <a:r>
              <a:rPr lang="en-US" sz="2800" dirty="0">
                <a:latin typeface="Effra Medium" panose="02000606080000020004"/>
              </a:rPr>
              <a:t> van </a:t>
            </a:r>
            <a:r>
              <a:rPr lang="en-US" sz="2800" dirty="0" err="1">
                <a:latin typeface="Effra Medium" panose="02000606080000020004"/>
              </a:rPr>
              <a:t>ascorbinezuur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 err="1">
                <a:latin typeface="Effra Medium" panose="02000606080000020004"/>
              </a:rPr>
              <a:t>gereageerd</a:t>
            </a:r>
            <a:r>
              <a:rPr lang="en-US" sz="2800" dirty="0">
                <a:latin typeface="Effra Medium" panose="02000606080000020004"/>
              </a:rPr>
              <a:t>. </a:t>
            </a:r>
            <a:r>
              <a:rPr lang="en-US" sz="2800" dirty="0" err="1">
                <a:latin typeface="Effra Medium" panose="02000606080000020004"/>
              </a:rPr>
              <a:t>Aflezen</a:t>
            </a:r>
            <a:r>
              <a:rPr lang="en-US" sz="2800" dirty="0">
                <a:latin typeface="Effra Medium" panose="02000606080000020004"/>
              </a:rPr>
              <a:t> pH=4,0.</a:t>
            </a:r>
          </a:p>
          <a:p>
            <a:r>
              <a:rPr lang="en-US" sz="2800" dirty="0">
                <a:latin typeface="Effra Medium" panose="02000606080000020004"/>
              </a:rPr>
              <a:t>[H</a:t>
            </a:r>
            <a:r>
              <a:rPr lang="en-US" sz="2800" baseline="-25000" dirty="0">
                <a:latin typeface="Effra Medium" panose="02000606080000020004"/>
              </a:rPr>
              <a:t>3</a:t>
            </a:r>
            <a:r>
              <a:rPr lang="en-US" sz="2800" dirty="0">
                <a:latin typeface="Effra Medium" panose="02000606080000020004"/>
              </a:rPr>
              <a:t>O</a:t>
            </a:r>
            <a:r>
              <a:rPr lang="en-US" sz="2800" baseline="30000" dirty="0">
                <a:latin typeface="Effra Medium" panose="02000606080000020004"/>
              </a:rPr>
              <a:t>+</a:t>
            </a:r>
            <a:r>
              <a:rPr lang="en-US" sz="2800" dirty="0">
                <a:latin typeface="Effra Medium" panose="02000606080000020004"/>
              </a:rPr>
              <a:t>]=10</a:t>
            </a:r>
            <a:r>
              <a:rPr lang="en-US" sz="2800" baseline="30000" dirty="0">
                <a:latin typeface="Effra Medium" panose="02000606080000020004"/>
              </a:rPr>
              <a:t>-4,0</a:t>
            </a:r>
            <a:r>
              <a:rPr lang="en-US" sz="2800" dirty="0">
                <a:latin typeface="Effra Medium" panose="02000606080000020004"/>
              </a:rPr>
              <a:t>=1●10</a:t>
            </a:r>
            <a:r>
              <a:rPr lang="en-US" sz="2800" baseline="30000" dirty="0">
                <a:latin typeface="Effra Medium" panose="02000606080000020004"/>
              </a:rPr>
              <a:t>-4</a:t>
            </a:r>
            <a:r>
              <a:rPr lang="en-US" sz="2800" dirty="0">
                <a:latin typeface="Effra Medium" panose="02000606080000020004"/>
              </a:rPr>
              <a:t> M </a:t>
            </a:r>
            <a:endParaRPr lang="nl-NL" sz="2800" dirty="0">
              <a:latin typeface="Effra Medium" panose="020006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6932669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titratie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2019-1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14+15 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6A209E-DA6A-4EE5-91C3-F1D39927A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3" y="5852158"/>
            <a:ext cx="786815" cy="7732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628F821-1486-49ED-A6A5-594F2AC7F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73" y="1536110"/>
            <a:ext cx="4419600" cy="3019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618E702-6864-4A46-AC7C-EC94EAEBF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59" y="230188"/>
            <a:ext cx="6000750" cy="11144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6C5750C-E9BA-4689-BBAD-AD1D8CC12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502" y="1479550"/>
            <a:ext cx="6772275" cy="180975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FF0BF82-30C2-4F6F-ACB2-120C6333A894}"/>
              </a:ext>
            </a:extLst>
          </p:cNvPr>
          <p:cNvSpPr txBox="1"/>
          <p:nvPr/>
        </p:nvSpPr>
        <p:spPr>
          <a:xfrm>
            <a:off x="4782502" y="3196047"/>
            <a:ext cx="6470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Effra Medium" panose="02000606080000020004"/>
              </a:rPr>
              <a:t>aflezen</a:t>
            </a:r>
            <a:r>
              <a:rPr lang="en-US" sz="2800" dirty="0">
                <a:latin typeface="Effra Medium" panose="02000606080000020004"/>
              </a:rPr>
              <a:t>: </a:t>
            </a:r>
            <a:r>
              <a:rPr lang="en-US" sz="2800" dirty="0" err="1">
                <a:latin typeface="Effra Medium" panose="02000606080000020004"/>
              </a:rPr>
              <a:t>omslagpunt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 err="1">
                <a:latin typeface="Effra Medium" panose="02000606080000020004"/>
              </a:rPr>
              <a:t>bij</a:t>
            </a:r>
            <a:r>
              <a:rPr lang="en-US" sz="2800" dirty="0">
                <a:latin typeface="Effra Medium" panose="02000606080000020004"/>
              </a:rPr>
              <a:t> 28 mL </a:t>
            </a:r>
            <a:r>
              <a:rPr lang="en-US" sz="2800" dirty="0" err="1">
                <a:latin typeface="Effra Medium" panose="02000606080000020004"/>
              </a:rPr>
              <a:t>natronloog</a:t>
            </a:r>
            <a:r>
              <a:rPr lang="en-US" sz="2800" dirty="0">
                <a:latin typeface="Effra Medium" panose="02000606080000020004"/>
              </a:rPr>
              <a:t>.</a:t>
            </a:r>
          </a:p>
          <a:p>
            <a:r>
              <a:rPr lang="en-US" sz="2800" dirty="0" err="1">
                <a:latin typeface="Effra Medium" panose="02000606080000020004"/>
              </a:rPr>
              <a:t>bij</a:t>
            </a:r>
            <a:r>
              <a:rPr lang="en-US" sz="2800" dirty="0">
                <a:latin typeface="Effra Medium" panose="02000606080000020004"/>
              </a:rPr>
              <a:t> 14 mL </a:t>
            </a:r>
            <a:r>
              <a:rPr lang="en-US" sz="2800" dirty="0" err="1">
                <a:latin typeface="Effra Medium" panose="02000606080000020004"/>
              </a:rPr>
              <a:t>natronloog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 err="1">
                <a:latin typeface="Effra Medium" panose="02000606080000020004"/>
              </a:rPr>
              <a:t>heeft</a:t>
            </a:r>
            <a:r>
              <a:rPr lang="en-US" sz="2800" dirty="0">
                <a:latin typeface="Effra Medium" panose="02000606080000020004"/>
              </a:rPr>
              <a:t> de </a:t>
            </a:r>
            <a:r>
              <a:rPr lang="en-US" sz="2800" dirty="0" err="1">
                <a:latin typeface="Effra Medium" panose="02000606080000020004"/>
              </a:rPr>
              <a:t>helft</a:t>
            </a:r>
            <a:r>
              <a:rPr lang="en-US" sz="2800" dirty="0">
                <a:latin typeface="Effra Medium" panose="02000606080000020004"/>
              </a:rPr>
              <a:t> van </a:t>
            </a:r>
            <a:r>
              <a:rPr lang="en-US" sz="2800" dirty="0" err="1">
                <a:latin typeface="Effra Medium" panose="02000606080000020004"/>
              </a:rPr>
              <a:t>ascorbinezuur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 err="1">
                <a:latin typeface="Effra Medium" panose="02000606080000020004"/>
              </a:rPr>
              <a:t>gereageerd</a:t>
            </a:r>
            <a:r>
              <a:rPr lang="en-US" sz="2800" dirty="0">
                <a:latin typeface="Effra Medium" panose="02000606080000020004"/>
              </a:rPr>
              <a:t>. </a:t>
            </a:r>
            <a:r>
              <a:rPr lang="en-US" sz="2800" dirty="0" err="1">
                <a:latin typeface="Effra Medium" panose="02000606080000020004"/>
              </a:rPr>
              <a:t>Aflezen</a:t>
            </a:r>
            <a:r>
              <a:rPr lang="en-US" sz="2800" dirty="0">
                <a:latin typeface="Effra Medium" panose="02000606080000020004"/>
              </a:rPr>
              <a:t> pH=4,0.</a:t>
            </a:r>
          </a:p>
          <a:p>
            <a:r>
              <a:rPr lang="en-US" sz="2800" dirty="0">
                <a:latin typeface="Effra Medium" panose="02000606080000020004"/>
              </a:rPr>
              <a:t>[H</a:t>
            </a:r>
            <a:r>
              <a:rPr lang="en-US" sz="2800" baseline="-25000" dirty="0">
                <a:latin typeface="Effra Medium" panose="02000606080000020004"/>
              </a:rPr>
              <a:t>3</a:t>
            </a:r>
            <a:r>
              <a:rPr lang="en-US" sz="2800" dirty="0">
                <a:latin typeface="Effra Medium" panose="02000606080000020004"/>
              </a:rPr>
              <a:t>O</a:t>
            </a:r>
            <a:r>
              <a:rPr lang="en-US" sz="2800" baseline="30000" dirty="0">
                <a:latin typeface="Effra Medium" panose="02000606080000020004"/>
              </a:rPr>
              <a:t>+</a:t>
            </a:r>
            <a:r>
              <a:rPr lang="en-US" sz="2800" dirty="0">
                <a:latin typeface="Effra Medium" panose="02000606080000020004"/>
              </a:rPr>
              <a:t>]=10</a:t>
            </a:r>
            <a:r>
              <a:rPr lang="en-US" sz="2800" baseline="30000" dirty="0">
                <a:latin typeface="Effra Medium" panose="02000606080000020004"/>
              </a:rPr>
              <a:t>-4,0</a:t>
            </a:r>
            <a:r>
              <a:rPr lang="en-US" sz="2800" dirty="0">
                <a:latin typeface="Effra Medium" panose="02000606080000020004"/>
              </a:rPr>
              <a:t>=1●10</a:t>
            </a:r>
            <a:r>
              <a:rPr lang="en-US" sz="2800" baseline="30000" dirty="0">
                <a:latin typeface="Effra Medium" panose="02000606080000020004"/>
              </a:rPr>
              <a:t>-4</a:t>
            </a:r>
            <a:r>
              <a:rPr lang="en-US" sz="2800" dirty="0">
                <a:latin typeface="Effra Medium" panose="02000606080000020004"/>
              </a:rPr>
              <a:t> M </a:t>
            </a:r>
            <a:endParaRPr lang="nl-NL" sz="2800" dirty="0">
              <a:latin typeface="Effra Medium" panose="02000606080000020004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7DFB6E5-B078-428A-BA9B-2CC360999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688" y="5100453"/>
            <a:ext cx="3486150" cy="10382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72BCDB7-C9FD-4D76-89DF-D2ACCF1B55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7968" y="4996632"/>
            <a:ext cx="35909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78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titratie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2019-1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14+15 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6A209E-DA6A-4EE5-91C3-F1D39927A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3" y="5852158"/>
            <a:ext cx="786815" cy="7732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628F821-1486-49ED-A6A5-594F2AC7F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73" y="1536110"/>
            <a:ext cx="4419600" cy="3019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618E702-6864-4A46-AC7C-EC94EAEBF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59" y="230188"/>
            <a:ext cx="6000750" cy="11144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6C5750C-E9BA-4689-BBAD-AD1D8CC12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502" y="1479550"/>
            <a:ext cx="6772275" cy="180975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FF0BF82-30C2-4F6F-ACB2-120C6333A894}"/>
              </a:ext>
            </a:extLst>
          </p:cNvPr>
          <p:cNvSpPr txBox="1"/>
          <p:nvPr/>
        </p:nvSpPr>
        <p:spPr>
          <a:xfrm>
            <a:off x="4782502" y="3196047"/>
            <a:ext cx="6470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Effra Medium" panose="02000606080000020004"/>
              </a:rPr>
              <a:t>aflezen</a:t>
            </a:r>
            <a:r>
              <a:rPr lang="en-US" sz="2800" dirty="0">
                <a:latin typeface="Effra Medium" panose="02000606080000020004"/>
              </a:rPr>
              <a:t>: </a:t>
            </a:r>
            <a:r>
              <a:rPr lang="en-US" sz="2800" dirty="0" err="1">
                <a:latin typeface="Effra Medium" panose="02000606080000020004"/>
              </a:rPr>
              <a:t>omslagpunt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 err="1">
                <a:latin typeface="Effra Medium" panose="02000606080000020004"/>
              </a:rPr>
              <a:t>bij</a:t>
            </a:r>
            <a:r>
              <a:rPr lang="en-US" sz="2800" dirty="0">
                <a:latin typeface="Effra Medium" panose="02000606080000020004"/>
              </a:rPr>
              <a:t> 28 mL </a:t>
            </a:r>
            <a:r>
              <a:rPr lang="en-US" sz="2800" dirty="0" err="1">
                <a:latin typeface="Effra Medium" panose="02000606080000020004"/>
              </a:rPr>
              <a:t>natronloog</a:t>
            </a:r>
            <a:r>
              <a:rPr lang="en-US" sz="2800" dirty="0">
                <a:latin typeface="Effra Medium" panose="02000606080000020004"/>
              </a:rPr>
              <a:t>.</a:t>
            </a:r>
          </a:p>
          <a:p>
            <a:r>
              <a:rPr lang="en-US" sz="2800" dirty="0" err="1">
                <a:latin typeface="Effra Medium" panose="02000606080000020004"/>
              </a:rPr>
              <a:t>bij</a:t>
            </a:r>
            <a:r>
              <a:rPr lang="en-US" sz="2800" dirty="0">
                <a:latin typeface="Effra Medium" panose="02000606080000020004"/>
              </a:rPr>
              <a:t> 14 mL </a:t>
            </a:r>
            <a:r>
              <a:rPr lang="en-US" sz="2800" dirty="0" err="1">
                <a:latin typeface="Effra Medium" panose="02000606080000020004"/>
              </a:rPr>
              <a:t>natronloog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 err="1">
                <a:latin typeface="Effra Medium" panose="02000606080000020004"/>
              </a:rPr>
              <a:t>heeft</a:t>
            </a:r>
            <a:r>
              <a:rPr lang="en-US" sz="2800" dirty="0">
                <a:latin typeface="Effra Medium" panose="02000606080000020004"/>
              </a:rPr>
              <a:t> de </a:t>
            </a:r>
            <a:r>
              <a:rPr lang="en-US" sz="2800" dirty="0" err="1">
                <a:latin typeface="Effra Medium" panose="02000606080000020004"/>
              </a:rPr>
              <a:t>helft</a:t>
            </a:r>
            <a:r>
              <a:rPr lang="en-US" sz="2800" dirty="0">
                <a:latin typeface="Effra Medium" panose="02000606080000020004"/>
              </a:rPr>
              <a:t> van </a:t>
            </a:r>
            <a:r>
              <a:rPr lang="en-US" sz="2800" dirty="0" err="1">
                <a:latin typeface="Effra Medium" panose="02000606080000020004"/>
              </a:rPr>
              <a:t>ascorbinezuur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 err="1">
                <a:latin typeface="Effra Medium" panose="02000606080000020004"/>
              </a:rPr>
              <a:t>gereageerd</a:t>
            </a:r>
            <a:r>
              <a:rPr lang="en-US" sz="2800" dirty="0">
                <a:latin typeface="Effra Medium" panose="02000606080000020004"/>
              </a:rPr>
              <a:t>. </a:t>
            </a:r>
            <a:r>
              <a:rPr lang="en-US" sz="2800" dirty="0" err="1">
                <a:latin typeface="Effra Medium" panose="02000606080000020004"/>
              </a:rPr>
              <a:t>Aflezen</a:t>
            </a:r>
            <a:r>
              <a:rPr lang="en-US" sz="2800" dirty="0">
                <a:latin typeface="Effra Medium" panose="02000606080000020004"/>
              </a:rPr>
              <a:t> pH=4,0.</a:t>
            </a:r>
          </a:p>
          <a:p>
            <a:r>
              <a:rPr lang="en-US" sz="2800" dirty="0">
                <a:latin typeface="Effra Medium" panose="02000606080000020004"/>
              </a:rPr>
              <a:t>[H</a:t>
            </a:r>
            <a:r>
              <a:rPr lang="en-US" sz="2800" baseline="-25000" dirty="0">
                <a:latin typeface="Effra Medium" panose="02000606080000020004"/>
              </a:rPr>
              <a:t>3</a:t>
            </a:r>
            <a:r>
              <a:rPr lang="en-US" sz="2800" dirty="0">
                <a:latin typeface="Effra Medium" panose="02000606080000020004"/>
              </a:rPr>
              <a:t>O</a:t>
            </a:r>
            <a:r>
              <a:rPr lang="en-US" sz="2800" baseline="30000" dirty="0">
                <a:latin typeface="Effra Medium" panose="02000606080000020004"/>
              </a:rPr>
              <a:t>+</a:t>
            </a:r>
            <a:r>
              <a:rPr lang="en-US" sz="2800" dirty="0">
                <a:latin typeface="Effra Medium" panose="02000606080000020004"/>
              </a:rPr>
              <a:t>]=10</a:t>
            </a:r>
            <a:r>
              <a:rPr lang="en-US" sz="2800" baseline="30000" dirty="0">
                <a:latin typeface="Effra Medium" panose="02000606080000020004"/>
              </a:rPr>
              <a:t>-4,0</a:t>
            </a:r>
            <a:r>
              <a:rPr lang="en-US" sz="2800" dirty="0">
                <a:latin typeface="Effra Medium" panose="02000606080000020004"/>
              </a:rPr>
              <a:t>=1●10</a:t>
            </a:r>
            <a:r>
              <a:rPr lang="en-US" sz="2800" baseline="30000" dirty="0">
                <a:latin typeface="Effra Medium" panose="02000606080000020004"/>
              </a:rPr>
              <a:t>-4</a:t>
            </a:r>
            <a:r>
              <a:rPr lang="en-US" sz="2800" dirty="0">
                <a:latin typeface="Effra Medium" panose="02000606080000020004"/>
              </a:rPr>
              <a:t> M </a:t>
            </a:r>
            <a:endParaRPr lang="nl-NL" sz="2800" dirty="0">
              <a:latin typeface="Effra Medium" panose="02000606080000020004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7DFB6E5-B078-428A-BA9B-2CC360999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688" y="5100453"/>
            <a:ext cx="3486150" cy="10382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DC6EFB4-F88B-46DA-AAFF-BF0431148C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502" y="5348102"/>
            <a:ext cx="32861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57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titratie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2019-1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14+15 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6A209E-DA6A-4EE5-91C3-F1D39927A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73" y="5852158"/>
            <a:ext cx="786815" cy="7732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628F821-1486-49ED-A6A5-594F2AC7F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73" y="1536110"/>
            <a:ext cx="4419600" cy="3019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618E702-6864-4A46-AC7C-EC94EAEBF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059" y="230188"/>
            <a:ext cx="6000750" cy="11144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6C5750C-E9BA-4689-BBAD-AD1D8CC12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502" y="1479550"/>
            <a:ext cx="6772275" cy="180975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FF0BF82-30C2-4F6F-ACB2-120C6333A894}"/>
              </a:ext>
            </a:extLst>
          </p:cNvPr>
          <p:cNvSpPr txBox="1"/>
          <p:nvPr/>
        </p:nvSpPr>
        <p:spPr>
          <a:xfrm>
            <a:off x="4782502" y="3196047"/>
            <a:ext cx="6470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Effra Medium" panose="02000606080000020004"/>
              </a:rPr>
              <a:t>aflezen</a:t>
            </a:r>
            <a:r>
              <a:rPr lang="en-US" sz="2800" dirty="0">
                <a:latin typeface="Effra Medium" panose="02000606080000020004"/>
              </a:rPr>
              <a:t>: </a:t>
            </a:r>
            <a:r>
              <a:rPr lang="en-US" sz="2800" dirty="0" err="1">
                <a:latin typeface="Effra Medium" panose="02000606080000020004"/>
              </a:rPr>
              <a:t>omslagpunt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 err="1">
                <a:latin typeface="Effra Medium" panose="02000606080000020004"/>
              </a:rPr>
              <a:t>bij</a:t>
            </a:r>
            <a:r>
              <a:rPr lang="en-US" sz="2800" dirty="0">
                <a:latin typeface="Effra Medium" panose="02000606080000020004"/>
              </a:rPr>
              <a:t> 28 mL </a:t>
            </a:r>
            <a:r>
              <a:rPr lang="en-US" sz="2800" dirty="0" err="1">
                <a:latin typeface="Effra Medium" panose="02000606080000020004"/>
              </a:rPr>
              <a:t>natronloog</a:t>
            </a:r>
            <a:r>
              <a:rPr lang="en-US" sz="2800" dirty="0">
                <a:latin typeface="Effra Medium" panose="02000606080000020004"/>
              </a:rPr>
              <a:t>.</a:t>
            </a:r>
          </a:p>
          <a:p>
            <a:r>
              <a:rPr lang="en-US" sz="2800" dirty="0" err="1">
                <a:latin typeface="Effra Medium" panose="02000606080000020004"/>
              </a:rPr>
              <a:t>bij</a:t>
            </a:r>
            <a:r>
              <a:rPr lang="en-US" sz="2800" dirty="0">
                <a:latin typeface="Effra Medium" panose="02000606080000020004"/>
              </a:rPr>
              <a:t> 14 mL </a:t>
            </a:r>
            <a:r>
              <a:rPr lang="en-US" sz="2800" dirty="0" err="1">
                <a:latin typeface="Effra Medium" panose="02000606080000020004"/>
              </a:rPr>
              <a:t>natronloog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 err="1">
                <a:latin typeface="Effra Medium" panose="02000606080000020004"/>
              </a:rPr>
              <a:t>heeft</a:t>
            </a:r>
            <a:r>
              <a:rPr lang="en-US" sz="2800" dirty="0">
                <a:latin typeface="Effra Medium" panose="02000606080000020004"/>
              </a:rPr>
              <a:t> de </a:t>
            </a:r>
            <a:r>
              <a:rPr lang="en-US" sz="2800" dirty="0" err="1">
                <a:latin typeface="Effra Medium" panose="02000606080000020004"/>
              </a:rPr>
              <a:t>helft</a:t>
            </a:r>
            <a:r>
              <a:rPr lang="en-US" sz="2800" dirty="0">
                <a:latin typeface="Effra Medium" panose="02000606080000020004"/>
              </a:rPr>
              <a:t> van </a:t>
            </a:r>
            <a:r>
              <a:rPr lang="en-US" sz="2800" dirty="0" err="1">
                <a:latin typeface="Effra Medium" panose="02000606080000020004"/>
              </a:rPr>
              <a:t>ascorbinezuur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 err="1">
                <a:latin typeface="Effra Medium" panose="02000606080000020004"/>
              </a:rPr>
              <a:t>gereageerd</a:t>
            </a:r>
            <a:r>
              <a:rPr lang="en-US" sz="2800" dirty="0">
                <a:latin typeface="Effra Medium" panose="02000606080000020004"/>
              </a:rPr>
              <a:t>. </a:t>
            </a:r>
            <a:r>
              <a:rPr lang="en-US" sz="2800" dirty="0" err="1">
                <a:latin typeface="Effra Medium" panose="02000606080000020004"/>
              </a:rPr>
              <a:t>Aflezen</a:t>
            </a:r>
            <a:r>
              <a:rPr lang="en-US" sz="2800" dirty="0">
                <a:latin typeface="Effra Medium" panose="02000606080000020004"/>
              </a:rPr>
              <a:t> pH=4,0.</a:t>
            </a:r>
          </a:p>
          <a:p>
            <a:r>
              <a:rPr lang="en-US" sz="2800" dirty="0">
                <a:latin typeface="Effra Medium" panose="02000606080000020004"/>
              </a:rPr>
              <a:t>[H</a:t>
            </a:r>
            <a:r>
              <a:rPr lang="en-US" sz="2800" baseline="-25000" dirty="0">
                <a:latin typeface="Effra Medium" panose="02000606080000020004"/>
              </a:rPr>
              <a:t>3</a:t>
            </a:r>
            <a:r>
              <a:rPr lang="en-US" sz="2800" dirty="0">
                <a:latin typeface="Effra Medium" panose="02000606080000020004"/>
              </a:rPr>
              <a:t>O</a:t>
            </a:r>
            <a:r>
              <a:rPr lang="en-US" sz="2800" baseline="30000" dirty="0">
                <a:latin typeface="Effra Medium" panose="02000606080000020004"/>
              </a:rPr>
              <a:t>+</a:t>
            </a:r>
            <a:r>
              <a:rPr lang="en-US" sz="2800" dirty="0">
                <a:latin typeface="Effra Medium" panose="02000606080000020004"/>
              </a:rPr>
              <a:t>]=10</a:t>
            </a:r>
            <a:r>
              <a:rPr lang="en-US" sz="2800" baseline="30000" dirty="0">
                <a:latin typeface="Effra Medium" panose="02000606080000020004"/>
              </a:rPr>
              <a:t>-4,0</a:t>
            </a:r>
            <a:r>
              <a:rPr lang="en-US" sz="2800" dirty="0">
                <a:latin typeface="Effra Medium" panose="02000606080000020004"/>
              </a:rPr>
              <a:t>=1●10</a:t>
            </a:r>
            <a:r>
              <a:rPr lang="en-US" sz="2800" baseline="30000" dirty="0">
                <a:latin typeface="Effra Medium" panose="02000606080000020004"/>
              </a:rPr>
              <a:t>-4</a:t>
            </a:r>
            <a:r>
              <a:rPr lang="en-US" sz="2800" dirty="0">
                <a:latin typeface="Effra Medium" panose="02000606080000020004"/>
              </a:rPr>
              <a:t> M </a:t>
            </a:r>
            <a:endParaRPr lang="nl-NL" sz="2800" dirty="0">
              <a:latin typeface="Effra Medium" panose="02000606080000020004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7DFB6E5-B078-428A-BA9B-2CC360999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688" y="5100453"/>
            <a:ext cx="3486150" cy="10382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DC6EFB4-F88B-46DA-AAFF-BF0431148C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9051" y="5352582"/>
            <a:ext cx="3139576" cy="53844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4A2C3B3-0EAD-40F9-A7F2-5DC8FDE6B2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3902" y="5378450"/>
            <a:ext cx="2027659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5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Notatie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stoffen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Cerium(III)oxide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Ce</a:t>
            </a:r>
            <a:r>
              <a:rPr lang="en-US" baseline="30000" dirty="0">
                <a:latin typeface="Effra Medium" panose="02000606080000020004" pitchFamily="2" charset="0"/>
              </a:rPr>
              <a:t>3+ </a:t>
            </a:r>
            <a:r>
              <a:rPr lang="en-US" dirty="0" err="1">
                <a:latin typeface="Effra Medium" panose="02000606080000020004" pitchFamily="2" charset="0"/>
              </a:rPr>
              <a:t>en</a:t>
            </a:r>
            <a:r>
              <a:rPr lang="en-US" dirty="0">
                <a:latin typeface="Effra Medium" panose="02000606080000020004" pitchFamily="2" charset="0"/>
              </a:rPr>
              <a:t> O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, het </a:t>
            </a:r>
            <a:r>
              <a:rPr lang="en-US" dirty="0" err="1">
                <a:latin typeface="Effra Medium" panose="02000606080000020004" pitchFamily="2" charset="0"/>
              </a:rPr>
              <a:t>wordt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dus</a:t>
            </a:r>
            <a:r>
              <a:rPr lang="en-US" dirty="0">
                <a:latin typeface="Effra Medium" panose="02000606080000020004" pitchFamily="2" charset="0"/>
              </a:rPr>
              <a:t> Ce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.</a:t>
            </a:r>
            <a:endParaRPr lang="nl-NL" dirty="0">
              <a:latin typeface="Effra Medium" panose="020006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7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Lewisstructuren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540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2021-3 vraag 20+21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A156A0-357A-402E-A395-97E823690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7" y="5898915"/>
            <a:ext cx="765945" cy="7762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03B2503-AF41-4D19-A499-19EFF9230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1362483"/>
            <a:ext cx="7543800" cy="19907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C5BC262-DE77-45CA-82A5-C281B3F9E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820" y="3504793"/>
            <a:ext cx="6891337" cy="273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24CBA45F-204E-415B-B3BC-17B66FF9E7F4}"/>
                  </a:ext>
                </a:extLst>
              </p14:cNvPr>
              <p14:cNvContentPartPr/>
              <p14:nvPr/>
            </p14:nvContentPartPr>
            <p14:xfrm>
              <a:off x="5832343" y="4597817"/>
              <a:ext cx="267120" cy="20088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24CBA45F-204E-415B-B3BC-17B66FF9E7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6391" y="4561817"/>
                <a:ext cx="338664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43A9D661-636C-4134-9186-E2A1B46FA628}"/>
                  </a:ext>
                </a:extLst>
              </p14:cNvPr>
              <p14:cNvContentPartPr/>
              <p14:nvPr/>
            </p14:nvContentPartPr>
            <p14:xfrm>
              <a:off x="9797023" y="4545617"/>
              <a:ext cx="169560" cy="13788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43A9D661-636C-4134-9186-E2A1B46FA6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61023" y="4509617"/>
                <a:ext cx="241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0003BBAF-1D34-4D67-8D5E-BBB7665708E6}"/>
                  </a:ext>
                </a:extLst>
              </p14:cNvPr>
              <p14:cNvContentPartPr/>
              <p14:nvPr/>
            </p14:nvContentPartPr>
            <p14:xfrm>
              <a:off x="5844223" y="4929017"/>
              <a:ext cx="278280" cy="27900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0003BBAF-1D34-4D67-8D5E-BBB7665708E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08583" y="4893331"/>
                <a:ext cx="349920" cy="350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BE30F1EF-FC4C-4C68-851D-A3DF2FA85E85}"/>
                  </a:ext>
                </a:extLst>
              </p14:cNvPr>
              <p14:cNvContentPartPr/>
              <p14:nvPr/>
            </p14:nvContentPartPr>
            <p14:xfrm>
              <a:off x="9544663" y="5407457"/>
              <a:ext cx="251280" cy="1872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BE30F1EF-FC4C-4C68-851D-A3DF2FA85E8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08663" y="5371817"/>
                <a:ext cx="322920" cy="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279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Notatie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stoffen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Cerium(III)oxide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Ce</a:t>
            </a:r>
            <a:r>
              <a:rPr lang="en-US" baseline="30000" dirty="0">
                <a:latin typeface="Effra Medium" panose="02000606080000020004" pitchFamily="2" charset="0"/>
              </a:rPr>
              <a:t>3+ </a:t>
            </a:r>
            <a:r>
              <a:rPr lang="en-US" dirty="0" err="1">
                <a:latin typeface="Effra Medium" panose="02000606080000020004" pitchFamily="2" charset="0"/>
              </a:rPr>
              <a:t>en</a:t>
            </a:r>
            <a:r>
              <a:rPr lang="en-US" dirty="0">
                <a:latin typeface="Effra Medium" panose="02000606080000020004" pitchFamily="2" charset="0"/>
              </a:rPr>
              <a:t> O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, het </a:t>
            </a:r>
            <a:r>
              <a:rPr lang="en-US" dirty="0" err="1">
                <a:latin typeface="Effra Medium" panose="02000606080000020004" pitchFamily="2" charset="0"/>
              </a:rPr>
              <a:t>wordt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dus</a:t>
            </a:r>
            <a:r>
              <a:rPr lang="en-US" dirty="0">
                <a:latin typeface="Effra Medium" panose="02000606080000020004" pitchFamily="2" charset="0"/>
              </a:rPr>
              <a:t> Ce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Cerium(IV)oxide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Ce</a:t>
            </a:r>
            <a:r>
              <a:rPr lang="en-US" baseline="30000" dirty="0">
                <a:latin typeface="Effra Medium" panose="02000606080000020004" pitchFamily="2" charset="0"/>
              </a:rPr>
              <a:t>4+ </a:t>
            </a:r>
            <a:r>
              <a:rPr lang="en-US" dirty="0" err="1">
                <a:latin typeface="Effra Medium" panose="02000606080000020004" pitchFamily="2" charset="0"/>
              </a:rPr>
              <a:t>en</a:t>
            </a:r>
            <a:r>
              <a:rPr lang="en-US" dirty="0">
                <a:latin typeface="Effra Medium" panose="02000606080000020004" pitchFamily="2" charset="0"/>
              </a:rPr>
              <a:t> O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, het </a:t>
            </a:r>
            <a:r>
              <a:rPr lang="en-US" dirty="0" err="1">
                <a:latin typeface="Effra Medium" panose="02000606080000020004" pitchFamily="2" charset="0"/>
              </a:rPr>
              <a:t>wordt</a:t>
            </a:r>
            <a:r>
              <a:rPr lang="en-US" dirty="0">
                <a:latin typeface="Effra Medium" panose="02000606080000020004" pitchFamily="2" charset="0"/>
              </a:rPr>
              <a:t> dan CeO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Medium" panose="020006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26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Notatie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stoffen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* Cerium(III)oxide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Ce</a:t>
            </a:r>
            <a:r>
              <a:rPr lang="en-US" baseline="30000" dirty="0">
                <a:latin typeface="Effra Medium" panose="02000606080000020004" pitchFamily="2" charset="0"/>
              </a:rPr>
              <a:t>3+ </a:t>
            </a:r>
            <a:r>
              <a:rPr lang="en-US" dirty="0" err="1">
                <a:latin typeface="Effra Medium" panose="02000606080000020004" pitchFamily="2" charset="0"/>
              </a:rPr>
              <a:t>en</a:t>
            </a:r>
            <a:r>
              <a:rPr lang="en-US" dirty="0">
                <a:latin typeface="Effra Medium" panose="02000606080000020004" pitchFamily="2" charset="0"/>
              </a:rPr>
              <a:t> O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, het </a:t>
            </a:r>
            <a:r>
              <a:rPr lang="en-US" dirty="0" err="1">
                <a:latin typeface="Effra Medium" panose="02000606080000020004" pitchFamily="2" charset="0"/>
              </a:rPr>
              <a:t>wordt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dus</a:t>
            </a:r>
            <a:r>
              <a:rPr lang="en-US" dirty="0">
                <a:latin typeface="Effra Medium" panose="02000606080000020004" pitchFamily="2" charset="0"/>
              </a:rPr>
              <a:t> Ce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* Cerium(IV)oxide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Ce</a:t>
            </a:r>
            <a:r>
              <a:rPr lang="en-US" baseline="30000" dirty="0">
                <a:latin typeface="Effra Medium" panose="02000606080000020004" pitchFamily="2" charset="0"/>
              </a:rPr>
              <a:t>4+ </a:t>
            </a:r>
            <a:r>
              <a:rPr lang="en-US" dirty="0" err="1">
                <a:latin typeface="Effra Medium" panose="02000606080000020004" pitchFamily="2" charset="0"/>
              </a:rPr>
              <a:t>en</a:t>
            </a:r>
            <a:r>
              <a:rPr lang="en-US" dirty="0">
                <a:latin typeface="Effra Medium" panose="02000606080000020004" pitchFamily="2" charset="0"/>
              </a:rPr>
              <a:t> O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, het </a:t>
            </a:r>
            <a:r>
              <a:rPr lang="en-US" dirty="0" err="1">
                <a:latin typeface="Effra Medium" panose="02000606080000020004" pitchFamily="2" charset="0"/>
              </a:rPr>
              <a:t>wordt</a:t>
            </a:r>
            <a:r>
              <a:rPr lang="en-US" dirty="0">
                <a:latin typeface="Effra Medium" panose="02000606080000020004" pitchFamily="2" charset="0"/>
              </a:rPr>
              <a:t> dan CeO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* Cerium(III)oxide </a:t>
            </a:r>
            <a:r>
              <a:rPr lang="en-US" dirty="0" err="1">
                <a:latin typeface="Effra Medium" panose="02000606080000020004" pitchFamily="2" charset="0"/>
              </a:rPr>
              <a:t>kan</a:t>
            </a:r>
            <a:r>
              <a:rPr lang="en-US" dirty="0">
                <a:latin typeface="Effra Medium" panose="02000606080000020004" pitchFamily="2" charset="0"/>
              </a:rPr>
              <a:t> met </a:t>
            </a:r>
            <a:r>
              <a:rPr lang="en-US" dirty="0" err="1">
                <a:latin typeface="Effra Medium" panose="02000606080000020004" pitchFamily="2" charset="0"/>
              </a:rPr>
              <a:t>zuurstof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reageren</a:t>
            </a:r>
            <a:r>
              <a:rPr lang="en-US" dirty="0">
                <a:latin typeface="Effra Medium" panose="02000606080000020004" pitchFamily="2" charset="0"/>
              </a:rPr>
              <a:t> tot cerium(IV)oxide: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2 Ce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 + O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>
                <a:latin typeface="Effra Medium" panose="02000606080000020004" pitchFamily="2" charset="0"/>
                <a:sym typeface="Wingdings" panose="05000000000000000000" pitchFamily="2" charset="2"/>
              </a:rPr>
              <a:t> 4 CeO</a:t>
            </a:r>
            <a:r>
              <a:rPr lang="en-US" baseline="-25000" dirty="0">
                <a:latin typeface="Effra Medium" panose="02000606080000020004" pitchFamily="2" charset="0"/>
                <a:sym typeface="Wingdings" panose="05000000000000000000" pitchFamily="2" charset="2"/>
              </a:rPr>
              <a:t>2</a:t>
            </a:r>
            <a:endParaRPr lang="en-US" baseline="-25000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Medium" panose="020006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913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Redox </a:t>
            </a:r>
            <a:r>
              <a:rPr lang="en-US" dirty="0" err="1">
                <a:latin typeface="Effra Medium" panose="02000606080000020004" pitchFamily="2" charset="0"/>
              </a:rPr>
              <a:t>herkennen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08" y="1690688"/>
            <a:ext cx="10430691" cy="49365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* Cerium(III)oxide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Ce</a:t>
            </a:r>
            <a:r>
              <a:rPr lang="en-US" baseline="30000" dirty="0">
                <a:latin typeface="Effra Medium" panose="02000606080000020004" pitchFamily="2" charset="0"/>
              </a:rPr>
              <a:t>3+ </a:t>
            </a:r>
            <a:r>
              <a:rPr lang="en-US" dirty="0" err="1">
                <a:latin typeface="Effra Medium" panose="02000606080000020004" pitchFamily="2" charset="0"/>
              </a:rPr>
              <a:t>en</a:t>
            </a:r>
            <a:r>
              <a:rPr lang="en-US" dirty="0">
                <a:latin typeface="Effra Medium" panose="02000606080000020004" pitchFamily="2" charset="0"/>
              </a:rPr>
              <a:t> O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, het </a:t>
            </a:r>
            <a:r>
              <a:rPr lang="en-US" dirty="0" err="1">
                <a:latin typeface="Effra Medium" panose="02000606080000020004" pitchFamily="2" charset="0"/>
              </a:rPr>
              <a:t>wordt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dus</a:t>
            </a:r>
            <a:r>
              <a:rPr lang="en-US" dirty="0">
                <a:latin typeface="Effra Medium" panose="02000606080000020004" pitchFamily="2" charset="0"/>
              </a:rPr>
              <a:t> Ce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* Cerium(IV)oxide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Ce</a:t>
            </a:r>
            <a:r>
              <a:rPr lang="en-US" baseline="30000" dirty="0">
                <a:latin typeface="Effra Medium" panose="02000606080000020004" pitchFamily="2" charset="0"/>
              </a:rPr>
              <a:t>4+ </a:t>
            </a:r>
            <a:r>
              <a:rPr lang="en-US" dirty="0" err="1">
                <a:latin typeface="Effra Medium" panose="02000606080000020004" pitchFamily="2" charset="0"/>
              </a:rPr>
              <a:t>en</a:t>
            </a:r>
            <a:r>
              <a:rPr lang="en-US" dirty="0">
                <a:latin typeface="Effra Medium" panose="02000606080000020004" pitchFamily="2" charset="0"/>
              </a:rPr>
              <a:t> O</a:t>
            </a:r>
            <a:r>
              <a:rPr lang="en-US" baseline="30000" dirty="0">
                <a:latin typeface="Effra Medium" panose="02000606080000020004" pitchFamily="2" charset="0"/>
              </a:rPr>
              <a:t>2-</a:t>
            </a:r>
            <a:r>
              <a:rPr lang="en-US" dirty="0">
                <a:latin typeface="Effra Medium" panose="02000606080000020004" pitchFamily="2" charset="0"/>
              </a:rPr>
              <a:t>, het </a:t>
            </a:r>
            <a:r>
              <a:rPr lang="en-US" dirty="0" err="1">
                <a:latin typeface="Effra Medium" panose="02000606080000020004" pitchFamily="2" charset="0"/>
              </a:rPr>
              <a:t>wordt</a:t>
            </a:r>
            <a:r>
              <a:rPr lang="en-US" dirty="0">
                <a:latin typeface="Effra Medium" panose="02000606080000020004" pitchFamily="2" charset="0"/>
              </a:rPr>
              <a:t> dan CeO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* Cerium(III)oxide </a:t>
            </a:r>
            <a:r>
              <a:rPr lang="en-US" dirty="0" err="1">
                <a:latin typeface="Effra Medium" panose="02000606080000020004" pitchFamily="2" charset="0"/>
              </a:rPr>
              <a:t>kan</a:t>
            </a:r>
            <a:r>
              <a:rPr lang="en-US" dirty="0">
                <a:latin typeface="Effra Medium" panose="02000606080000020004" pitchFamily="2" charset="0"/>
              </a:rPr>
              <a:t> met </a:t>
            </a:r>
            <a:r>
              <a:rPr lang="en-US" dirty="0" err="1">
                <a:latin typeface="Effra Medium" panose="02000606080000020004" pitchFamily="2" charset="0"/>
              </a:rPr>
              <a:t>zuurstof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reageren</a:t>
            </a:r>
            <a:r>
              <a:rPr lang="en-US" dirty="0">
                <a:latin typeface="Effra Medium" panose="02000606080000020004" pitchFamily="2" charset="0"/>
              </a:rPr>
              <a:t> tot cerium(IV)oxide: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2 Ce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O</a:t>
            </a:r>
            <a:r>
              <a:rPr lang="en-US" baseline="-25000" dirty="0">
                <a:latin typeface="Effra Medium" panose="02000606080000020004" pitchFamily="2" charset="0"/>
              </a:rPr>
              <a:t>3</a:t>
            </a:r>
            <a:r>
              <a:rPr lang="en-US" dirty="0">
                <a:latin typeface="Effra Medium" panose="02000606080000020004" pitchFamily="2" charset="0"/>
              </a:rPr>
              <a:t> + O</a:t>
            </a:r>
            <a:r>
              <a:rPr lang="en-US" baseline="-25000" dirty="0">
                <a:latin typeface="Effra Medium" panose="02000606080000020004" pitchFamily="2" charset="0"/>
              </a:rPr>
              <a:t>2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>
                <a:latin typeface="Effra Medium" panose="02000606080000020004" pitchFamily="2" charset="0"/>
                <a:sym typeface="Wingdings" panose="05000000000000000000" pitchFamily="2" charset="2"/>
              </a:rPr>
              <a:t> 4 CeO</a:t>
            </a:r>
            <a:r>
              <a:rPr lang="en-US" baseline="-25000" dirty="0">
                <a:latin typeface="Effra Medium" panose="02000606080000020004" pitchFamily="2" charset="0"/>
                <a:sym typeface="Wingdings" panose="05000000000000000000" pitchFamily="2" charset="2"/>
              </a:rPr>
              <a:t>2</a:t>
            </a:r>
            <a:endParaRPr lang="en-US" baseline="-25000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Effra Medium" panose="02000606080000020004" pitchFamily="2" charset="0"/>
              </a:rPr>
              <a:t>Dit</a:t>
            </a:r>
            <a:r>
              <a:rPr lang="en-US" dirty="0">
                <a:latin typeface="Effra Medium" panose="02000606080000020004" pitchFamily="2" charset="0"/>
              </a:rPr>
              <a:t> is </a:t>
            </a:r>
            <a:r>
              <a:rPr lang="en-US" dirty="0" err="1">
                <a:latin typeface="Effra Medium" panose="02000606080000020004" pitchFamily="2" charset="0"/>
              </a:rPr>
              <a:t>een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redoxreactie</a:t>
            </a:r>
            <a:r>
              <a:rPr lang="en-US" dirty="0">
                <a:latin typeface="Effra Medium" panose="02000606080000020004" pitchFamily="2" charset="0"/>
              </a:rPr>
              <a:t>, Ce</a:t>
            </a:r>
            <a:r>
              <a:rPr lang="en-US" baseline="30000" dirty="0">
                <a:latin typeface="Effra Medium" panose="02000606080000020004" pitchFamily="2" charset="0"/>
              </a:rPr>
              <a:t>3+ </a:t>
            </a:r>
            <a:r>
              <a:rPr lang="en-US" dirty="0" err="1">
                <a:latin typeface="Effra Medium" panose="02000606080000020004" pitchFamily="2" charset="0"/>
              </a:rPr>
              <a:t>wordt</a:t>
            </a:r>
            <a:r>
              <a:rPr lang="en-US" dirty="0">
                <a:latin typeface="Effra Medium" panose="02000606080000020004" pitchFamily="2" charset="0"/>
              </a:rPr>
              <a:t> Ce</a:t>
            </a:r>
            <a:r>
              <a:rPr lang="en-US" baseline="30000" dirty="0">
                <a:latin typeface="Effra Medium" panose="02000606080000020004" pitchFamily="2" charset="0"/>
              </a:rPr>
              <a:t>4+</a:t>
            </a:r>
            <a:r>
              <a:rPr lang="en-US" dirty="0">
                <a:latin typeface="Effra Medium" panose="02000606080000020004" pitchFamily="2" charset="0"/>
              </a:rPr>
              <a:t>, Ce</a:t>
            </a:r>
            <a:r>
              <a:rPr lang="en-US" baseline="30000" dirty="0">
                <a:latin typeface="Effra Medium" panose="02000606080000020004" pitchFamily="2" charset="0"/>
              </a:rPr>
              <a:t>3+ </a:t>
            </a:r>
            <a:r>
              <a:rPr lang="en-US" dirty="0" err="1">
                <a:latin typeface="Effra Medium" panose="02000606080000020004" pitchFamily="2" charset="0"/>
              </a:rPr>
              <a:t>staat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dus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een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elektron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af</a:t>
            </a:r>
            <a:r>
              <a:rPr lang="en-US" dirty="0">
                <a:latin typeface="Effra Medium" panose="02000606080000020004" pitchFamily="2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Effra Medium" panose="02000606080000020004" pitchFamily="2" charset="0"/>
              </a:rPr>
              <a:t>Dus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reageert</a:t>
            </a:r>
            <a:r>
              <a:rPr lang="en-US" dirty="0">
                <a:latin typeface="Effra Medium" panose="02000606080000020004" pitchFamily="2" charset="0"/>
              </a:rPr>
              <a:t> Ce</a:t>
            </a:r>
            <a:r>
              <a:rPr lang="en-US" baseline="30000" dirty="0">
                <a:latin typeface="Effra Medium" panose="02000606080000020004" pitchFamily="2" charset="0"/>
              </a:rPr>
              <a:t>3+ </a:t>
            </a:r>
            <a:r>
              <a:rPr lang="en-US" dirty="0" err="1">
                <a:latin typeface="Effra Medium" panose="02000606080000020004" pitchFamily="2" charset="0"/>
              </a:rPr>
              <a:t>als</a:t>
            </a:r>
            <a:r>
              <a:rPr lang="en-US" dirty="0">
                <a:latin typeface="Effra Medium" panose="02000606080000020004" pitchFamily="2" charset="0"/>
              </a:rPr>
              <a:t> reductor.</a:t>
            </a:r>
          </a:p>
          <a:p>
            <a:pPr marL="0" indent="0">
              <a:buNone/>
            </a:pPr>
            <a:endParaRPr lang="en-US" sz="1800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sz="1800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: 2017-2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8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09F25D-2F83-4B79-AB27-6E9E3320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0" y="6017622"/>
            <a:ext cx="711060" cy="7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447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redox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/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2019-1 24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16D88B-4127-4F68-BD63-F9FCD2668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8" y="5939246"/>
            <a:ext cx="740246" cy="7336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4B5AF14-C3B4-4651-A7FE-4E6E08D30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46" y="2178185"/>
            <a:ext cx="4181475" cy="26479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65C0429-F8B8-44CD-AB94-96479E79D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659" y="1027906"/>
            <a:ext cx="8529109" cy="11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351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redox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/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2019-1 24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16D88B-4127-4F68-BD63-F9FCD2668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8" y="5939246"/>
            <a:ext cx="740246" cy="7336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4B5AF14-C3B4-4651-A7FE-4E6E08D30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46" y="2178185"/>
            <a:ext cx="4181475" cy="26479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65C0429-F8B8-44CD-AB94-96479E79D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659" y="1027906"/>
            <a:ext cx="8529109" cy="11502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6DCE15C-86E2-4054-9460-CF1402C39326}"/>
              </a:ext>
            </a:extLst>
          </p:cNvPr>
          <p:cNvSpPr txBox="1"/>
          <p:nvPr/>
        </p:nvSpPr>
        <p:spPr>
          <a:xfrm>
            <a:off x="4518212" y="3039035"/>
            <a:ext cx="541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ffra Medium" panose="02000606080000020004"/>
              </a:rPr>
              <a:t>C</a:t>
            </a:r>
            <a:r>
              <a:rPr lang="en-US" sz="2800" baseline="-25000" dirty="0">
                <a:latin typeface="Effra Medium" panose="02000606080000020004"/>
              </a:rPr>
              <a:t>6</a:t>
            </a:r>
            <a:r>
              <a:rPr lang="en-US" sz="2800" dirty="0">
                <a:latin typeface="Effra Medium" panose="02000606080000020004"/>
              </a:rPr>
              <a:t>H</a:t>
            </a:r>
            <a:r>
              <a:rPr lang="en-US" sz="2800" baseline="-25000" dirty="0">
                <a:latin typeface="Effra Medium" panose="02000606080000020004"/>
              </a:rPr>
              <a:t>11</a:t>
            </a:r>
            <a:r>
              <a:rPr lang="en-US" sz="2800" dirty="0">
                <a:latin typeface="Effra Medium" panose="02000606080000020004"/>
              </a:rPr>
              <a:t>O</a:t>
            </a:r>
            <a:r>
              <a:rPr lang="en-US" sz="2800" baseline="-25000" dirty="0">
                <a:latin typeface="Effra Medium" panose="02000606080000020004"/>
              </a:rPr>
              <a:t>5</a:t>
            </a:r>
            <a:r>
              <a:rPr lang="en-US" sz="2800" dirty="0">
                <a:latin typeface="Effra Medium" panose="02000606080000020004"/>
              </a:rPr>
              <a:t>-Pi                      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 C</a:t>
            </a:r>
            <a:r>
              <a:rPr lang="en-US" sz="2800" baseline="-25000" dirty="0">
                <a:latin typeface="Effra Medium" panose="02000606080000020004"/>
                <a:sym typeface="Wingdings" panose="05000000000000000000" pitchFamily="2" charset="2"/>
              </a:rPr>
              <a:t>5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H</a:t>
            </a:r>
            <a:r>
              <a:rPr lang="en-US" sz="2800" baseline="-25000" dirty="0">
                <a:latin typeface="Effra Medium" panose="02000606080000020004"/>
                <a:sym typeface="Wingdings" panose="05000000000000000000" pitchFamily="2" charset="2"/>
              </a:rPr>
              <a:t>9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O</a:t>
            </a:r>
            <a:r>
              <a:rPr lang="en-US" sz="2800" baseline="-25000" dirty="0">
                <a:latin typeface="Effra Medium" panose="02000606080000020004"/>
                <a:sym typeface="Wingdings" panose="05000000000000000000" pitchFamily="2" charset="2"/>
              </a:rPr>
              <a:t>4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-Pi</a:t>
            </a:r>
            <a:endParaRPr lang="nl-NL" sz="2800" dirty="0">
              <a:latin typeface="Effra Medium" panose="020006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1138783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redox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/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2019-1 24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16D88B-4127-4F68-BD63-F9FCD2668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8" y="5939246"/>
            <a:ext cx="740246" cy="7336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4B5AF14-C3B4-4651-A7FE-4E6E08D30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46" y="2178185"/>
            <a:ext cx="4181475" cy="26479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65C0429-F8B8-44CD-AB94-96479E79D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659" y="1027906"/>
            <a:ext cx="8529109" cy="11502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6DCE15C-86E2-4054-9460-CF1402C39326}"/>
              </a:ext>
            </a:extLst>
          </p:cNvPr>
          <p:cNvSpPr txBox="1"/>
          <p:nvPr/>
        </p:nvSpPr>
        <p:spPr>
          <a:xfrm>
            <a:off x="4464424" y="3039035"/>
            <a:ext cx="7119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ffra Medium" panose="02000606080000020004"/>
              </a:rPr>
              <a:t>C</a:t>
            </a:r>
            <a:r>
              <a:rPr lang="en-US" sz="2800" baseline="-25000" dirty="0">
                <a:latin typeface="Effra Medium" panose="02000606080000020004"/>
              </a:rPr>
              <a:t>6</a:t>
            </a:r>
            <a:r>
              <a:rPr lang="en-US" sz="2800" dirty="0">
                <a:latin typeface="Effra Medium" panose="02000606080000020004"/>
              </a:rPr>
              <a:t>H</a:t>
            </a:r>
            <a:r>
              <a:rPr lang="en-US" sz="2800" baseline="-25000" dirty="0">
                <a:latin typeface="Effra Medium" panose="02000606080000020004"/>
              </a:rPr>
              <a:t>11</a:t>
            </a:r>
            <a:r>
              <a:rPr lang="en-US" sz="2800" dirty="0">
                <a:latin typeface="Effra Medium" panose="02000606080000020004"/>
              </a:rPr>
              <a:t>O</a:t>
            </a:r>
            <a:r>
              <a:rPr lang="en-US" sz="2800" baseline="-25000" dirty="0">
                <a:latin typeface="Effra Medium" panose="02000606080000020004"/>
              </a:rPr>
              <a:t>5</a:t>
            </a:r>
            <a:r>
              <a:rPr lang="en-US" sz="2800" dirty="0">
                <a:latin typeface="Effra Medium" panose="02000606080000020004"/>
              </a:rPr>
              <a:t>-Pi + H</a:t>
            </a:r>
            <a:r>
              <a:rPr lang="en-US" sz="2800" baseline="-25000" dirty="0">
                <a:latin typeface="Effra Medium" panose="02000606080000020004"/>
              </a:rPr>
              <a:t>2</a:t>
            </a:r>
            <a:r>
              <a:rPr lang="en-US" sz="2800" dirty="0">
                <a:latin typeface="Effra Medium" panose="02000606080000020004"/>
              </a:rPr>
              <a:t>O      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 C</a:t>
            </a:r>
            <a:r>
              <a:rPr lang="en-US" sz="2800" baseline="-25000" dirty="0">
                <a:latin typeface="Effra Medium" panose="02000606080000020004"/>
                <a:sym typeface="Wingdings" panose="05000000000000000000" pitchFamily="2" charset="2"/>
              </a:rPr>
              <a:t>5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H</a:t>
            </a:r>
            <a:r>
              <a:rPr lang="en-US" sz="2800" baseline="-25000" dirty="0">
                <a:latin typeface="Effra Medium" panose="02000606080000020004"/>
                <a:sym typeface="Wingdings" panose="05000000000000000000" pitchFamily="2" charset="2"/>
              </a:rPr>
              <a:t>9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O</a:t>
            </a:r>
            <a:r>
              <a:rPr lang="en-US" sz="2800" baseline="-25000" dirty="0">
                <a:latin typeface="Effra Medium" panose="02000606080000020004"/>
                <a:sym typeface="Wingdings" panose="05000000000000000000" pitchFamily="2" charset="2"/>
              </a:rPr>
              <a:t>4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-Pi + CO</a:t>
            </a:r>
            <a:r>
              <a:rPr lang="en-US" sz="2800" baseline="-25000" dirty="0">
                <a:latin typeface="Effra Medium" panose="02000606080000020004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 + H</a:t>
            </a:r>
            <a:r>
              <a:rPr lang="en-US" sz="2800" baseline="30000" dirty="0">
                <a:latin typeface="Effra Medium" panose="02000606080000020004"/>
                <a:sym typeface="Wingdings" panose="05000000000000000000" pitchFamily="2" charset="2"/>
              </a:rPr>
              <a:t>+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 + e</a:t>
            </a:r>
            <a:r>
              <a:rPr lang="en-US" sz="2800" baseline="30000" dirty="0">
                <a:latin typeface="Effra Medium" panose="02000606080000020004"/>
                <a:sym typeface="Wingdings" panose="05000000000000000000" pitchFamily="2" charset="2"/>
              </a:rPr>
              <a:t>-</a:t>
            </a:r>
            <a:endParaRPr lang="nl-NL" sz="2800" baseline="30000" dirty="0">
              <a:latin typeface="Effra Medium" panose="02000606080000020004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AFD4CF61-7B89-4569-BFBC-D1CA410554C0}"/>
              </a:ext>
            </a:extLst>
          </p:cNvPr>
          <p:cNvSpPr/>
          <p:nvPr/>
        </p:nvSpPr>
        <p:spPr>
          <a:xfrm>
            <a:off x="1281953" y="3562255"/>
            <a:ext cx="1649505" cy="911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8574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redox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/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2019-1 24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16D88B-4127-4F68-BD63-F9FCD2668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8" y="5939246"/>
            <a:ext cx="740246" cy="7336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4B5AF14-C3B4-4651-A7FE-4E6E08D30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71" y="2178185"/>
            <a:ext cx="4181475" cy="26479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65C0429-F8B8-44CD-AB94-96479E79D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659" y="1027906"/>
            <a:ext cx="8529109" cy="11502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6DCE15C-86E2-4054-9460-CF1402C39326}"/>
              </a:ext>
            </a:extLst>
          </p:cNvPr>
          <p:cNvSpPr txBox="1"/>
          <p:nvPr/>
        </p:nvSpPr>
        <p:spPr>
          <a:xfrm>
            <a:off x="4464424" y="3039035"/>
            <a:ext cx="738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ffra Medium" panose="02000606080000020004"/>
              </a:rPr>
              <a:t>C</a:t>
            </a:r>
            <a:r>
              <a:rPr lang="en-US" sz="2800" baseline="-25000" dirty="0">
                <a:latin typeface="Effra Medium" panose="02000606080000020004"/>
              </a:rPr>
              <a:t>6</a:t>
            </a:r>
            <a:r>
              <a:rPr lang="en-US" sz="2800" dirty="0">
                <a:latin typeface="Effra Medium" panose="02000606080000020004"/>
              </a:rPr>
              <a:t>H</a:t>
            </a:r>
            <a:r>
              <a:rPr lang="en-US" sz="2800" baseline="-25000" dirty="0">
                <a:latin typeface="Effra Medium" panose="02000606080000020004"/>
              </a:rPr>
              <a:t>11</a:t>
            </a:r>
            <a:r>
              <a:rPr lang="en-US" sz="2800" dirty="0">
                <a:latin typeface="Effra Medium" panose="02000606080000020004"/>
              </a:rPr>
              <a:t>O</a:t>
            </a:r>
            <a:r>
              <a:rPr lang="en-US" sz="2800" baseline="-25000" dirty="0">
                <a:latin typeface="Effra Medium" panose="02000606080000020004"/>
              </a:rPr>
              <a:t>5</a:t>
            </a:r>
            <a:r>
              <a:rPr lang="en-US" sz="2800" dirty="0">
                <a:latin typeface="Effra Medium" panose="02000606080000020004"/>
              </a:rPr>
              <a:t>-Pi + H</a:t>
            </a:r>
            <a:r>
              <a:rPr lang="en-US" sz="2800" baseline="-25000" dirty="0">
                <a:latin typeface="Effra Medium" panose="02000606080000020004"/>
              </a:rPr>
              <a:t>2</a:t>
            </a:r>
            <a:r>
              <a:rPr lang="en-US" sz="2800" dirty="0">
                <a:latin typeface="Effra Medium" panose="02000606080000020004"/>
              </a:rPr>
              <a:t>O   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 C</a:t>
            </a:r>
            <a:r>
              <a:rPr lang="en-US" sz="2800" baseline="-25000" dirty="0">
                <a:latin typeface="Effra Medium" panose="02000606080000020004"/>
                <a:sym typeface="Wingdings" panose="05000000000000000000" pitchFamily="2" charset="2"/>
              </a:rPr>
              <a:t>5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H</a:t>
            </a:r>
            <a:r>
              <a:rPr lang="en-US" sz="2800" baseline="-25000" dirty="0">
                <a:latin typeface="Effra Medium" panose="02000606080000020004"/>
                <a:sym typeface="Wingdings" panose="05000000000000000000" pitchFamily="2" charset="2"/>
              </a:rPr>
              <a:t>9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O</a:t>
            </a:r>
            <a:r>
              <a:rPr lang="en-US" sz="2800" baseline="-25000" dirty="0">
                <a:latin typeface="Effra Medium" panose="02000606080000020004"/>
                <a:sym typeface="Wingdings" panose="05000000000000000000" pitchFamily="2" charset="2"/>
              </a:rPr>
              <a:t>4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-Pi + CO</a:t>
            </a:r>
            <a:r>
              <a:rPr lang="en-US" sz="2800" baseline="-25000" dirty="0">
                <a:latin typeface="Effra Medium" panose="02000606080000020004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 + 4 H</a:t>
            </a:r>
            <a:r>
              <a:rPr lang="en-US" sz="2800" baseline="30000" dirty="0">
                <a:latin typeface="Effra Medium" panose="02000606080000020004"/>
                <a:sym typeface="Wingdings" panose="05000000000000000000" pitchFamily="2" charset="2"/>
              </a:rPr>
              <a:t>+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 + e</a:t>
            </a:r>
            <a:r>
              <a:rPr lang="en-US" sz="2800" baseline="30000" dirty="0">
                <a:latin typeface="Effra Medium" panose="02000606080000020004"/>
                <a:sym typeface="Wingdings" panose="05000000000000000000" pitchFamily="2" charset="2"/>
              </a:rPr>
              <a:t>-</a:t>
            </a:r>
            <a:endParaRPr lang="nl-NL" sz="2800" baseline="30000" dirty="0">
              <a:latin typeface="Effra Medium" panose="020006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6461231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redox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/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2019-1 24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16D88B-4127-4F68-BD63-F9FCD2668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8" y="5939246"/>
            <a:ext cx="740246" cy="7336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4B5AF14-C3B4-4651-A7FE-4E6E08D30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71" y="2178185"/>
            <a:ext cx="4181475" cy="26479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65C0429-F8B8-44CD-AB94-96479E79D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659" y="1027906"/>
            <a:ext cx="8529109" cy="11502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6DCE15C-86E2-4054-9460-CF1402C39326}"/>
              </a:ext>
            </a:extLst>
          </p:cNvPr>
          <p:cNvSpPr txBox="1"/>
          <p:nvPr/>
        </p:nvSpPr>
        <p:spPr>
          <a:xfrm>
            <a:off x="4464424" y="3039035"/>
            <a:ext cx="7484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ffra Medium" panose="02000606080000020004"/>
              </a:rPr>
              <a:t>C</a:t>
            </a:r>
            <a:r>
              <a:rPr lang="en-US" sz="2800" baseline="-25000" dirty="0">
                <a:latin typeface="Effra Medium" panose="02000606080000020004"/>
              </a:rPr>
              <a:t>6</a:t>
            </a:r>
            <a:r>
              <a:rPr lang="en-US" sz="2800" dirty="0">
                <a:latin typeface="Effra Medium" panose="02000606080000020004"/>
              </a:rPr>
              <a:t>H</a:t>
            </a:r>
            <a:r>
              <a:rPr lang="en-US" sz="2800" baseline="-25000" dirty="0">
                <a:latin typeface="Effra Medium" panose="02000606080000020004"/>
              </a:rPr>
              <a:t>11</a:t>
            </a:r>
            <a:r>
              <a:rPr lang="en-US" sz="2800" dirty="0">
                <a:latin typeface="Effra Medium" panose="02000606080000020004"/>
              </a:rPr>
              <a:t>O</a:t>
            </a:r>
            <a:r>
              <a:rPr lang="en-US" sz="2800" baseline="-25000" dirty="0">
                <a:latin typeface="Effra Medium" panose="02000606080000020004"/>
              </a:rPr>
              <a:t>5</a:t>
            </a:r>
            <a:r>
              <a:rPr lang="en-US" sz="2800" dirty="0">
                <a:latin typeface="Effra Medium" panose="02000606080000020004"/>
              </a:rPr>
              <a:t>-Pi + H</a:t>
            </a:r>
            <a:r>
              <a:rPr lang="en-US" sz="2800" baseline="-25000" dirty="0">
                <a:latin typeface="Effra Medium" panose="02000606080000020004"/>
              </a:rPr>
              <a:t>2</a:t>
            </a:r>
            <a:r>
              <a:rPr lang="en-US" sz="2800" dirty="0">
                <a:latin typeface="Effra Medium" panose="02000606080000020004"/>
              </a:rPr>
              <a:t>O   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 C</a:t>
            </a:r>
            <a:r>
              <a:rPr lang="en-US" sz="2800" baseline="-25000" dirty="0">
                <a:latin typeface="Effra Medium" panose="02000606080000020004"/>
                <a:sym typeface="Wingdings" panose="05000000000000000000" pitchFamily="2" charset="2"/>
              </a:rPr>
              <a:t>5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H</a:t>
            </a:r>
            <a:r>
              <a:rPr lang="en-US" sz="2800" baseline="-25000" dirty="0">
                <a:latin typeface="Effra Medium" panose="02000606080000020004"/>
                <a:sym typeface="Wingdings" panose="05000000000000000000" pitchFamily="2" charset="2"/>
              </a:rPr>
              <a:t>9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O</a:t>
            </a:r>
            <a:r>
              <a:rPr lang="en-US" sz="2800" baseline="-25000" dirty="0">
                <a:latin typeface="Effra Medium" panose="02000606080000020004"/>
                <a:sym typeface="Wingdings" panose="05000000000000000000" pitchFamily="2" charset="2"/>
              </a:rPr>
              <a:t>4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-Pi + CO</a:t>
            </a:r>
            <a:r>
              <a:rPr lang="en-US" sz="2800" baseline="-25000" dirty="0">
                <a:latin typeface="Effra Medium" panose="02000606080000020004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 + 4 H</a:t>
            </a:r>
            <a:r>
              <a:rPr lang="en-US" sz="2800" baseline="30000" dirty="0">
                <a:latin typeface="Effra Medium" panose="02000606080000020004"/>
                <a:sym typeface="Wingdings" panose="05000000000000000000" pitchFamily="2" charset="2"/>
              </a:rPr>
              <a:t>+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 + 4 e</a:t>
            </a:r>
            <a:r>
              <a:rPr lang="en-US" sz="2800" baseline="30000" dirty="0">
                <a:latin typeface="Effra Medium" panose="02000606080000020004"/>
                <a:sym typeface="Wingdings" panose="05000000000000000000" pitchFamily="2" charset="2"/>
              </a:rPr>
              <a:t>-</a:t>
            </a:r>
            <a:endParaRPr lang="nl-NL" sz="2800" baseline="30000" dirty="0">
              <a:latin typeface="Effra Medium" panose="02000606080000020004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D5616D5-008C-4407-BEBE-E015270F7330}"/>
              </a:ext>
            </a:extLst>
          </p:cNvPr>
          <p:cNvSpPr txBox="1"/>
          <p:nvPr/>
        </p:nvSpPr>
        <p:spPr>
          <a:xfrm>
            <a:off x="5726545" y="4525818"/>
            <a:ext cx="49858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Let op </a:t>
            </a:r>
            <a:r>
              <a:rPr lang="en-US" sz="2400" dirty="0" err="1">
                <a:solidFill>
                  <a:srgbClr val="FF0000"/>
                </a:solidFill>
                <a:latin typeface="Effra Medium" panose="02000606080000020004"/>
              </a:rPr>
              <a:t>zuur</a:t>
            </a:r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Effra Medium" panose="02000606080000020004"/>
              </a:rPr>
              <a:t>basisch</a:t>
            </a:r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Effra Medium" panose="02000606080000020004"/>
              </a:rPr>
              <a:t>neutraal</a:t>
            </a:r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 milieu.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O </a:t>
            </a:r>
            <a:r>
              <a:rPr lang="en-US" sz="2400" dirty="0" err="1">
                <a:solidFill>
                  <a:srgbClr val="FF0000"/>
                </a:solidFill>
                <a:latin typeface="Effra Medium" panose="02000606080000020004"/>
              </a:rPr>
              <a:t>kloppend</a:t>
            </a:r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Effra Medium" panose="02000606080000020004"/>
              </a:rPr>
              <a:t>maken</a:t>
            </a:r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 met H</a:t>
            </a:r>
            <a:r>
              <a:rPr lang="en-US" sz="2400" baseline="-25000" dirty="0">
                <a:solidFill>
                  <a:srgbClr val="FF0000"/>
                </a:solidFill>
                <a:latin typeface="Effra Medium" panose="02000606080000020004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O/OH</a:t>
            </a:r>
            <a:r>
              <a:rPr lang="en-US" sz="2400" baseline="30000" dirty="0">
                <a:solidFill>
                  <a:srgbClr val="FF0000"/>
                </a:solidFill>
                <a:latin typeface="Effra Medium" panose="02000606080000020004"/>
              </a:rPr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H </a:t>
            </a:r>
            <a:r>
              <a:rPr lang="en-US" sz="2400" dirty="0" err="1">
                <a:solidFill>
                  <a:srgbClr val="FF0000"/>
                </a:solidFill>
                <a:latin typeface="Effra Medium" panose="02000606080000020004"/>
              </a:rPr>
              <a:t>kloppend</a:t>
            </a:r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Effra Medium" panose="02000606080000020004"/>
              </a:rPr>
              <a:t>maken</a:t>
            </a:r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 met H</a:t>
            </a:r>
            <a:r>
              <a:rPr lang="en-US" sz="2400" baseline="30000" dirty="0">
                <a:solidFill>
                  <a:srgbClr val="FF0000"/>
                </a:solidFill>
                <a:latin typeface="Effra Medium" panose="02000606080000020004"/>
              </a:rPr>
              <a:t>+</a:t>
            </a:r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/H</a:t>
            </a:r>
            <a:r>
              <a:rPr lang="en-US" sz="2400" baseline="-25000" dirty="0">
                <a:solidFill>
                  <a:srgbClr val="FF0000"/>
                </a:solidFill>
                <a:latin typeface="Effra Medium" panose="02000606080000020004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Lading </a:t>
            </a:r>
            <a:r>
              <a:rPr lang="en-US" sz="2400" dirty="0" err="1">
                <a:solidFill>
                  <a:srgbClr val="FF0000"/>
                </a:solidFill>
                <a:latin typeface="Effra Medium" panose="02000606080000020004"/>
              </a:rPr>
              <a:t>kloppend</a:t>
            </a:r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Effra Medium" panose="02000606080000020004"/>
              </a:rPr>
              <a:t>maken</a:t>
            </a:r>
            <a:r>
              <a:rPr lang="en-US" sz="2400" dirty="0">
                <a:solidFill>
                  <a:srgbClr val="FF0000"/>
                </a:solidFill>
                <a:latin typeface="Effra Medium" panose="02000606080000020004"/>
              </a:rPr>
              <a:t> met e</a:t>
            </a:r>
            <a:r>
              <a:rPr lang="en-US" sz="2400" baseline="30000" dirty="0">
                <a:solidFill>
                  <a:srgbClr val="FF0000"/>
                </a:solidFill>
                <a:latin typeface="Effra Medium" panose="02000606080000020004"/>
              </a:rPr>
              <a:t>-</a:t>
            </a:r>
            <a:endParaRPr lang="nl-NL" sz="2400" baseline="30000" dirty="0">
              <a:solidFill>
                <a:srgbClr val="FF0000"/>
              </a:solidFill>
              <a:latin typeface="Effra Medium" panose="020006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1759371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841"/>
          </a:xfrm>
        </p:spPr>
        <p:txBody>
          <a:bodyPr/>
          <a:lstStyle/>
          <a:p>
            <a:br>
              <a:rPr lang="en-US" dirty="0">
                <a:latin typeface="Effra Medium" panose="02000606080000020004" pitchFamily="2" charset="0"/>
              </a:rPr>
            </a:b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74" y="931817"/>
            <a:ext cx="10757126" cy="5795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err="1">
                <a:latin typeface="Effra Medium" panose="02000606080000020004" pitchFamily="2" charset="0"/>
              </a:rPr>
              <a:t>Eiwitten</a:t>
            </a:r>
            <a:endParaRPr lang="en-US" sz="4400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</a:t>
            </a: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</a:t>
            </a:r>
          </a:p>
          <a:p>
            <a:pPr marL="0" indent="0">
              <a:buNone/>
            </a:pPr>
            <a:r>
              <a:rPr lang="en-US" sz="1800" dirty="0">
                <a:latin typeface="Effra Medium" panose="02000606080000020004" pitchFamily="2" charset="0"/>
              </a:rPr>
              <a:t>       </a:t>
            </a:r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2019-2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3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53D2DFA-268E-4D1C-A451-EEBB9CF20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631" y="1581891"/>
            <a:ext cx="10625594" cy="95864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A361786-CFE8-4617-8BD8-3FFB87935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09" y="5926183"/>
            <a:ext cx="818329" cy="8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08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841"/>
          </a:xfrm>
        </p:spPr>
        <p:txBody>
          <a:bodyPr/>
          <a:lstStyle/>
          <a:p>
            <a:br>
              <a:rPr lang="en-US" dirty="0">
                <a:latin typeface="Effra Medium" panose="02000606080000020004" pitchFamily="2" charset="0"/>
              </a:rPr>
            </a:b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74" y="931817"/>
            <a:ext cx="10757126" cy="5795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err="1">
                <a:latin typeface="Effra Medium" panose="02000606080000020004" pitchFamily="2" charset="0"/>
              </a:rPr>
              <a:t>Eiwitten</a:t>
            </a:r>
            <a:endParaRPr lang="en-US" sz="4400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</a:t>
            </a: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</a:t>
            </a:r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2019-2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3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AE9A853-ABC7-495A-9C1B-BE9807CEF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834" y="2609817"/>
            <a:ext cx="6988492" cy="305592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53D2DFA-268E-4D1C-A451-EEBB9CF20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631" y="1581891"/>
            <a:ext cx="10625594" cy="95864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A361786-CFE8-4617-8BD8-3FFB87935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09" y="5926183"/>
            <a:ext cx="818329" cy="8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6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Lewisstructuren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540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 err="1">
                <a:latin typeface="Effra Medium" panose="02000606080000020004" pitchFamily="2" charset="0"/>
              </a:rPr>
              <a:t>efenen</a:t>
            </a:r>
            <a:r>
              <a:rPr lang="nl-NL" sz="1800" dirty="0">
                <a:latin typeface="Effra Medium" panose="02000606080000020004" pitchFamily="2" charset="0"/>
              </a:rPr>
              <a:t>: 2021-3 vraag 20+21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A156A0-357A-402E-A395-97E823690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7" y="5898915"/>
            <a:ext cx="765945" cy="7762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03B2503-AF41-4D19-A499-19EFF9230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1362483"/>
            <a:ext cx="7543800" cy="19907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C5BC262-DE77-45CA-82A5-C281B3F9E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820" y="3504793"/>
            <a:ext cx="6891337" cy="273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24CBA45F-204E-415B-B3BC-17B66FF9E7F4}"/>
                  </a:ext>
                </a:extLst>
              </p14:cNvPr>
              <p14:cNvContentPartPr/>
              <p14:nvPr/>
            </p14:nvContentPartPr>
            <p14:xfrm>
              <a:off x="5832343" y="4597817"/>
              <a:ext cx="267120" cy="20088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24CBA45F-204E-415B-B3BC-17B66FF9E7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6391" y="4561817"/>
                <a:ext cx="338664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43A9D661-636C-4134-9186-E2A1B46FA628}"/>
                  </a:ext>
                </a:extLst>
              </p14:cNvPr>
              <p14:cNvContentPartPr/>
              <p14:nvPr/>
            </p14:nvContentPartPr>
            <p14:xfrm>
              <a:off x="9797023" y="4545617"/>
              <a:ext cx="169560" cy="13788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43A9D661-636C-4134-9186-E2A1B46FA6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61023" y="4509617"/>
                <a:ext cx="241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0003BBAF-1D34-4D67-8D5E-BBB7665708E6}"/>
                  </a:ext>
                </a:extLst>
              </p14:cNvPr>
              <p14:cNvContentPartPr/>
              <p14:nvPr/>
            </p14:nvContentPartPr>
            <p14:xfrm>
              <a:off x="5844223" y="4929017"/>
              <a:ext cx="278280" cy="27900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0003BBAF-1D34-4D67-8D5E-BBB7665708E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08583" y="4893331"/>
                <a:ext cx="349920" cy="350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BE30F1EF-FC4C-4C68-851D-A3DF2FA85E85}"/>
                  </a:ext>
                </a:extLst>
              </p14:cNvPr>
              <p14:cNvContentPartPr/>
              <p14:nvPr/>
            </p14:nvContentPartPr>
            <p14:xfrm>
              <a:off x="9544663" y="5407457"/>
              <a:ext cx="251280" cy="1872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BE30F1EF-FC4C-4C68-851D-A3DF2FA85E8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08663" y="5371817"/>
                <a:ext cx="3229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B0851561-01FA-4E49-A222-5883D4DC8071}"/>
                  </a:ext>
                </a:extLst>
              </p14:cNvPr>
              <p14:cNvContentPartPr/>
              <p14:nvPr/>
            </p14:nvContentPartPr>
            <p14:xfrm>
              <a:off x="5503303" y="4677377"/>
              <a:ext cx="140760" cy="35640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B0851561-01FA-4E49-A222-5883D4DC807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67663" y="4641377"/>
                <a:ext cx="2124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93B9039D-4A3E-4E40-9A8A-456C41AD3DE5}"/>
                  </a:ext>
                </a:extLst>
              </p14:cNvPr>
              <p14:cNvContentPartPr/>
              <p14:nvPr/>
            </p14:nvContentPartPr>
            <p14:xfrm>
              <a:off x="9314263" y="4676297"/>
              <a:ext cx="38880" cy="11772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93B9039D-4A3E-4E40-9A8A-456C41AD3D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78623" y="4640297"/>
                <a:ext cx="110520" cy="18936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Afbeelding 14">
            <a:extLst>
              <a:ext uri="{FF2B5EF4-FFF2-40B4-BE49-F238E27FC236}">
                <a16:creationId xmlns:a16="http://schemas.microsoft.com/office/drawing/2014/main" id="{CD1A09AB-D56D-4B5A-8AA9-EDFCC6D873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40857" y="4464654"/>
            <a:ext cx="171450" cy="16192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FF754A1-7E4F-4D23-A9AE-4F011B751C45}"/>
              </a:ext>
            </a:extLst>
          </p:cNvPr>
          <p:cNvSpPr txBox="1"/>
          <p:nvPr/>
        </p:nvSpPr>
        <p:spPr>
          <a:xfrm>
            <a:off x="230910" y="2189019"/>
            <a:ext cx="3389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Effra Medium" panose="02000606080000020004"/>
              </a:rPr>
              <a:t>Let op:</a:t>
            </a:r>
          </a:p>
          <a:p>
            <a:r>
              <a:rPr lang="en-US" b="1" dirty="0">
                <a:solidFill>
                  <a:srgbClr val="FF0000"/>
                </a:solidFill>
                <a:latin typeface="Effra Medium" panose="02000606080000020004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Effra Medium" panose="02000606080000020004"/>
              </a:rPr>
              <a:t>Oktetregel</a:t>
            </a:r>
            <a:endParaRPr lang="en-US" b="1" dirty="0">
              <a:solidFill>
                <a:srgbClr val="FF0000"/>
              </a:solidFill>
              <a:latin typeface="Effra Medium" panose="02000606080000020004"/>
            </a:endParaRPr>
          </a:p>
          <a:p>
            <a:r>
              <a:rPr lang="en-US" b="1" dirty="0">
                <a:solidFill>
                  <a:srgbClr val="FF0000"/>
                </a:solidFill>
                <a:latin typeface="Effra Medium" panose="02000606080000020004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Effra Medium" panose="02000606080000020004"/>
              </a:rPr>
              <a:t>Formele</a:t>
            </a:r>
            <a:r>
              <a:rPr lang="en-US" b="1" dirty="0">
                <a:solidFill>
                  <a:srgbClr val="FF0000"/>
                </a:solidFill>
                <a:latin typeface="Effra Medium" panose="02000606080000020004"/>
              </a:rPr>
              <a:t> lading</a:t>
            </a:r>
          </a:p>
          <a:p>
            <a:r>
              <a:rPr lang="en-US" b="1" dirty="0">
                <a:solidFill>
                  <a:srgbClr val="FF0000"/>
                </a:solidFill>
                <a:latin typeface="Effra Medium" panose="02000606080000020004"/>
              </a:rPr>
              <a:t>(“</a:t>
            </a:r>
            <a:r>
              <a:rPr lang="en-US" b="1" dirty="0" err="1">
                <a:solidFill>
                  <a:srgbClr val="FF0000"/>
                </a:solidFill>
                <a:latin typeface="Effra Medium" panose="02000606080000020004"/>
              </a:rPr>
              <a:t>verkeerd</a:t>
            </a:r>
            <a:r>
              <a:rPr lang="en-US" b="1" dirty="0">
                <a:solidFill>
                  <a:srgbClr val="FF0000"/>
                </a:solidFill>
                <a:latin typeface="Effra Medium" panose="02000606080000020004"/>
              </a:rPr>
              <a:t>” </a:t>
            </a:r>
            <a:r>
              <a:rPr lang="en-US" b="1" dirty="0" err="1">
                <a:solidFill>
                  <a:srgbClr val="FF0000"/>
                </a:solidFill>
                <a:latin typeface="Effra Medium" panose="02000606080000020004"/>
              </a:rPr>
              <a:t>aantal</a:t>
            </a:r>
            <a:r>
              <a:rPr lang="en-US" b="1" dirty="0">
                <a:solidFill>
                  <a:srgbClr val="FF0000"/>
                </a:solidFill>
                <a:latin typeface="Effra Medium" panose="02000606080000020004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Effra Medium" panose="02000606080000020004"/>
              </a:rPr>
              <a:t>bindingen</a:t>
            </a:r>
            <a:r>
              <a:rPr lang="en-US" b="1" dirty="0">
                <a:solidFill>
                  <a:srgbClr val="FF0000"/>
                </a:solidFill>
                <a:latin typeface="Effra Medium" panose="02000606080000020004"/>
              </a:rPr>
              <a:t>).</a:t>
            </a:r>
          </a:p>
          <a:p>
            <a:r>
              <a:rPr lang="en-US" b="1" dirty="0">
                <a:solidFill>
                  <a:srgbClr val="FF0000"/>
                </a:solidFill>
                <a:latin typeface="Effra Medium" panose="02000606080000020004"/>
              </a:rPr>
              <a:t>* Door </a:t>
            </a:r>
            <a:r>
              <a:rPr lang="en-US" b="1" dirty="0" err="1">
                <a:solidFill>
                  <a:srgbClr val="FF0000"/>
                </a:solidFill>
                <a:latin typeface="Effra Medium" panose="02000606080000020004"/>
              </a:rPr>
              <a:t>verplaatsen</a:t>
            </a:r>
            <a:r>
              <a:rPr lang="en-US" b="1" dirty="0">
                <a:solidFill>
                  <a:srgbClr val="FF0000"/>
                </a:solidFill>
                <a:latin typeface="Effra Medium" panose="02000606080000020004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Effra Medium" panose="02000606080000020004"/>
              </a:rPr>
              <a:t>elektronen</a:t>
            </a:r>
            <a:r>
              <a:rPr lang="en-US" b="1" dirty="0">
                <a:solidFill>
                  <a:srgbClr val="FF0000"/>
                </a:solidFill>
                <a:latin typeface="Effra Medium" panose="02000606080000020004"/>
              </a:rPr>
              <a:t>-</a:t>
            </a:r>
            <a:endParaRPr lang="nl-NL" b="1" dirty="0">
              <a:solidFill>
                <a:srgbClr val="FF0000"/>
              </a:solidFill>
              <a:latin typeface="Effra Medium" panose="02000606080000020004"/>
            </a:endParaRPr>
          </a:p>
          <a:p>
            <a:r>
              <a:rPr lang="en-US" b="1" dirty="0">
                <a:solidFill>
                  <a:srgbClr val="FF0000"/>
                </a:solidFill>
                <a:latin typeface="Effra Medium" panose="02000606080000020004"/>
              </a:rPr>
              <a:t>p</a:t>
            </a:r>
            <a:r>
              <a:rPr lang="nl-NL" b="1" dirty="0">
                <a:solidFill>
                  <a:srgbClr val="FF0000"/>
                </a:solidFill>
                <a:latin typeface="Effra Medium" panose="02000606080000020004"/>
              </a:rPr>
              <a:t>aren gaat de ene grens-</a:t>
            </a:r>
          </a:p>
          <a:p>
            <a:r>
              <a:rPr lang="en-US" b="1" dirty="0">
                <a:solidFill>
                  <a:srgbClr val="FF0000"/>
                </a:solidFill>
                <a:latin typeface="Effra Medium" panose="02000606080000020004"/>
              </a:rPr>
              <a:t>s</a:t>
            </a:r>
            <a:r>
              <a:rPr lang="nl-NL" b="1" dirty="0" err="1">
                <a:solidFill>
                  <a:srgbClr val="FF0000"/>
                </a:solidFill>
                <a:latin typeface="Effra Medium" panose="02000606080000020004"/>
              </a:rPr>
              <a:t>tructuur</a:t>
            </a:r>
            <a:r>
              <a:rPr lang="nl-NL" b="1" dirty="0">
                <a:solidFill>
                  <a:srgbClr val="FF0000"/>
                </a:solidFill>
                <a:latin typeface="Effra Medium" panose="02000606080000020004"/>
              </a:rPr>
              <a:t> over in de andere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07908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841"/>
          </a:xfrm>
        </p:spPr>
        <p:txBody>
          <a:bodyPr/>
          <a:lstStyle/>
          <a:p>
            <a:br>
              <a:rPr lang="en-US" dirty="0">
                <a:latin typeface="Effra Medium" panose="02000606080000020004" pitchFamily="2" charset="0"/>
              </a:rPr>
            </a:b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74" y="931817"/>
            <a:ext cx="10757126" cy="5795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err="1">
                <a:latin typeface="Effra Medium" panose="02000606080000020004" pitchFamily="2" charset="0"/>
              </a:rPr>
              <a:t>Reactiewarmte</a:t>
            </a:r>
            <a:endParaRPr lang="en-US" sz="4400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</a:t>
            </a: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</a:t>
            </a:r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latin typeface="Effra Medium" panose="02000606080000020004" pitchFamily="2" charset="0"/>
              </a:rPr>
              <a:t>         2021-1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17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F4A89FB-A5E5-4141-AD97-B3B912072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8" y="5817326"/>
            <a:ext cx="930082" cy="9097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E208A2C-26C9-4195-A701-26E094FDE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329" y="1614835"/>
            <a:ext cx="8954750" cy="876422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5C36D6E-3C0D-45B4-9143-F8A3C64F5DE2}"/>
              </a:ext>
            </a:extLst>
          </p:cNvPr>
          <p:cNvSpPr/>
          <p:nvPr/>
        </p:nvSpPr>
        <p:spPr>
          <a:xfrm>
            <a:off x="4650376" y="2491257"/>
            <a:ext cx="643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Effra Medium" panose="02000606080000020004"/>
              </a:rPr>
              <a:t>2 CO</a:t>
            </a:r>
            <a:r>
              <a:rPr lang="en-US" sz="2800" b="1" baseline="-25000" dirty="0">
                <a:latin typeface="Effra Medium" panose="02000606080000020004"/>
              </a:rPr>
              <a:t>2</a:t>
            </a:r>
            <a:r>
              <a:rPr lang="en-US" sz="2800" b="1" dirty="0">
                <a:latin typeface="Effra Medium" panose="02000606080000020004"/>
              </a:rPr>
              <a:t> + 3 H</a:t>
            </a:r>
            <a:r>
              <a:rPr lang="en-US" sz="2800" b="1" baseline="-25000" dirty="0">
                <a:latin typeface="Effra Medium" panose="02000606080000020004"/>
              </a:rPr>
              <a:t>2</a:t>
            </a:r>
            <a:r>
              <a:rPr lang="en-US" sz="2800" b="1" dirty="0">
                <a:latin typeface="Effra Medium" panose="02000606080000020004"/>
              </a:rPr>
              <a:t>O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Effra Medium" panose="02000606080000020004"/>
              </a:rPr>
              <a:t>  </a:t>
            </a:r>
            <a:r>
              <a:rPr lang="en-US" sz="2800" b="1" dirty="0">
                <a:latin typeface="Effra Medium" panose="02000606080000020004"/>
                <a:sym typeface="Wingdings" panose="05000000000000000000" pitchFamily="2" charset="2"/>
              </a:rPr>
              <a:t>3 O</a:t>
            </a:r>
            <a:r>
              <a:rPr lang="en-US" sz="2800" b="1" baseline="-25000" dirty="0">
                <a:latin typeface="Effra Medium" panose="02000606080000020004"/>
                <a:sym typeface="Wingdings" panose="05000000000000000000" pitchFamily="2" charset="2"/>
              </a:rPr>
              <a:t>2 </a:t>
            </a:r>
            <a:r>
              <a:rPr lang="en-US" sz="2800" b="1" dirty="0">
                <a:latin typeface="Effra Medium" panose="02000606080000020004"/>
                <a:sym typeface="Wingdings" panose="05000000000000000000" pitchFamily="2" charset="2"/>
              </a:rPr>
              <a:t>+</a:t>
            </a:r>
            <a:r>
              <a:rPr lang="en-US" sz="2800" b="1" baseline="-25000" dirty="0">
                <a:latin typeface="Effra Medium" panose="02000606080000020004"/>
                <a:sym typeface="Wingdings" panose="05000000000000000000" pitchFamily="2" charset="2"/>
              </a:rPr>
              <a:t> </a:t>
            </a:r>
            <a:r>
              <a:rPr lang="en-US" sz="2800" b="1" dirty="0">
                <a:latin typeface="Effra Medium" panose="02000606080000020004"/>
                <a:sym typeface="Wingdings" panose="05000000000000000000" pitchFamily="2" charset="2"/>
              </a:rPr>
              <a:t>C</a:t>
            </a:r>
            <a:r>
              <a:rPr lang="en-US" sz="2800" b="1" baseline="-25000" dirty="0">
                <a:latin typeface="Effra Medium" panose="02000606080000020004"/>
                <a:sym typeface="Wingdings" panose="05000000000000000000" pitchFamily="2" charset="2"/>
              </a:rPr>
              <a:t>2</a:t>
            </a:r>
            <a:r>
              <a:rPr lang="en-US" sz="2800" b="1" dirty="0">
                <a:latin typeface="Effra Medium" panose="02000606080000020004"/>
                <a:sym typeface="Wingdings" panose="05000000000000000000" pitchFamily="2" charset="2"/>
              </a:rPr>
              <a:t>H</a:t>
            </a:r>
            <a:r>
              <a:rPr lang="en-US" sz="2800" b="1" baseline="-25000" dirty="0">
                <a:latin typeface="Effra Medium" panose="02000606080000020004"/>
                <a:sym typeface="Wingdings" panose="05000000000000000000" pitchFamily="2" charset="2"/>
              </a:rPr>
              <a:t>6</a:t>
            </a:r>
            <a:r>
              <a:rPr lang="en-US" sz="2800" b="1" dirty="0">
                <a:latin typeface="Effra Medium" panose="02000606080000020004"/>
                <a:sym typeface="Wingdings" panose="05000000000000000000" pitchFamily="2" charset="2"/>
              </a:rPr>
              <a:t>O </a:t>
            </a:r>
            <a:endParaRPr lang="nl-NL" sz="2800" dirty="0">
              <a:latin typeface="Effra Medium" panose="020006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9577014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841"/>
          </a:xfrm>
        </p:spPr>
        <p:txBody>
          <a:bodyPr/>
          <a:lstStyle/>
          <a:p>
            <a:br>
              <a:rPr lang="en-US" dirty="0">
                <a:latin typeface="Effra Medium" panose="02000606080000020004" pitchFamily="2" charset="0"/>
              </a:rPr>
            </a:b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74" y="931817"/>
            <a:ext cx="10757126" cy="5795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err="1">
                <a:latin typeface="Effra Medium" panose="02000606080000020004" pitchFamily="2" charset="0"/>
              </a:rPr>
              <a:t>Reactiewarmte</a:t>
            </a:r>
            <a:endParaRPr lang="en-US" sz="4400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</a:t>
            </a: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</a:t>
            </a:r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latin typeface="Effra Medium" panose="02000606080000020004" pitchFamily="2" charset="0"/>
              </a:rPr>
              <a:t>         2021-1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17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F4A89FB-A5E5-4141-AD97-B3B912072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98" y="5817326"/>
            <a:ext cx="930082" cy="9097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E208A2C-26C9-4195-A701-26E094FDE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329" y="1614835"/>
            <a:ext cx="8954750" cy="876422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5C36D6E-3C0D-45B4-9143-F8A3C64F5DE2}"/>
              </a:ext>
            </a:extLst>
          </p:cNvPr>
          <p:cNvSpPr/>
          <p:nvPr/>
        </p:nvSpPr>
        <p:spPr>
          <a:xfrm>
            <a:off x="4650376" y="2491257"/>
            <a:ext cx="643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Effra Medium" panose="02000606080000020004"/>
              </a:rPr>
              <a:t>2 CO</a:t>
            </a:r>
            <a:r>
              <a:rPr lang="en-US" sz="2800" b="1" baseline="-25000" dirty="0">
                <a:latin typeface="Effra Medium" panose="02000606080000020004"/>
              </a:rPr>
              <a:t>2</a:t>
            </a:r>
            <a:r>
              <a:rPr lang="en-US" sz="2800" b="1" dirty="0">
                <a:latin typeface="Effra Medium" panose="02000606080000020004"/>
              </a:rPr>
              <a:t> + 3 H</a:t>
            </a:r>
            <a:r>
              <a:rPr lang="en-US" sz="2800" b="1" baseline="-25000" dirty="0">
                <a:latin typeface="Effra Medium" panose="02000606080000020004"/>
              </a:rPr>
              <a:t>2</a:t>
            </a:r>
            <a:r>
              <a:rPr lang="en-US" sz="2800" b="1" dirty="0">
                <a:latin typeface="Effra Medium" panose="02000606080000020004"/>
              </a:rPr>
              <a:t>O</a:t>
            </a:r>
            <a:r>
              <a:rPr lang="en-US" sz="2800" dirty="0">
                <a:latin typeface="Effra Medium" panose="02000606080000020004"/>
              </a:rPr>
              <a:t> </a:t>
            </a:r>
            <a:r>
              <a:rPr lang="en-US" sz="2800" dirty="0">
                <a:latin typeface="Effra Medium" panose="02000606080000020004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Effra Medium" panose="02000606080000020004"/>
              </a:rPr>
              <a:t>  </a:t>
            </a:r>
            <a:r>
              <a:rPr lang="en-US" sz="2800" b="1" dirty="0">
                <a:latin typeface="Effra Medium" panose="02000606080000020004"/>
                <a:sym typeface="Wingdings" panose="05000000000000000000" pitchFamily="2" charset="2"/>
              </a:rPr>
              <a:t>3 O</a:t>
            </a:r>
            <a:r>
              <a:rPr lang="en-US" sz="2800" b="1" baseline="-25000" dirty="0">
                <a:latin typeface="Effra Medium" panose="02000606080000020004"/>
                <a:sym typeface="Wingdings" panose="05000000000000000000" pitchFamily="2" charset="2"/>
              </a:rPr>
              <a:t>2 </a:t>
            </a:r>
            <a:r>
              <a:rPr lang="en-US" sz="2800" b="1" dirty="0">
                <a:latin typeface="Effra Medium" panose="02000606080000020004"/>
                <a:sym typeface="Wingdings" panose="05000000000000000000" pitchFamily="2" charset="2"/>
              </a:rPr>
              <a:t>+</a:t>
            </a:r>
            <a:r>
              <a:rPr lang="en-US" sz="2800" b="1" baseline="-25000" dirty="0">
                <a:latin typeface="Effra Medium" panose="02000606080000020004"/>
                <a:sym typeface="Wingdings" panose="05000000000000000000" pitchFamily="2" charset="2"/>
              </a:rPr>
              <a:t> </a:t>
            </a:r>
            <a:r>
              <a:rPr lang="en-US" sz="2800" b="1" dirty="0">
                <a:latin typeface="Effra Medium" panose="02000606080000020004"/>
                <a:sym typeface="Wingdings" panose="05000000000000000000" pitchFamily="2" charset="2"/>
              </a:rPr>
              <a:t>C</a:t>
            </a:r>
            <a:r>
              <a:rPr lang="en-US" sz="2800" b="1" baseline="-25000" dirty="0">
                <a:latin typeface="Effra Medium" panose="02000606080000020004"/>
                <a:sym typeface="Wingdings" panose="05000000000000000000" pitchFamily="2" charset="2"/>
              </a:rPr>
              <a:t>2</a:t>
            </a:r>
            <a:r>
              <a:rPr lang="en-US" sz="2800" b="1" dirty="0">
                <a:latin typeface="Effra Medium" panose="02000606080000020004"/>
                <a:sym typeface="Wingdings" panose="05000000000000000000" pitchFamily="2" charset="2"/>
              </a:rPr>
              <a:t>H</a:t>
            </a:r>
            <a:r>
              <a:rPr lang="en-US" sz="2800" b="1" baseline="-25000" dirty="0">
                <a:latin typeface="Effra Medium" panose="02000606080000020004"/>
                <a:sym typeface="Wingdings" panose="05000000000000000000" pitchFamily="2" charset="2"/>
              </a:rPr>
              <a:t>6</a:t>
            </a:r>
            <a:r>
              <a:rPr lang="en-US" sz="2800" b="1" dirty="0">
                <a:latin typeface="Effra Medium" panose="02000606080000020004"/>
                <a:sym typeface="Wingdings" panose="05000000000000000000" pitchFamily="2" charset="2"/>
              </a:rPr>
              <a:t>O </a:t>
            </a:r>
            <a:endParaRPr lang="nl-NL" sz="2800" dirty="0">
              <a:latin typeface="Effra Medium" panose="02000606080000020004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E365CF7-1A62-4258-BB6C-7CA63BF2A907}"/>
              </a:ext>
            </a:extLst>
          </p:cNvPr>
          <p:cNvSpPr/>
          <p:nvPr/>
        </p:nvSpPr>
        <p:spPr>
          <a:xfrm>
            <a:off x="3405050" y="3174275"/>
            <a:ext cx="75677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Effra Medium" panose="02000606080000020004"/>
              </a:rPr>
              <a:t>        </a:t>
            </a:r>
            <a:r>
              <a:rPr lang="en-US" sz="2000" b="1" dirty="0" err="1">
                <a:solidFill>
                  <a:srgbClr val="7030A0"/>
                </a:solidFill>
                <a:latin typeface="Effra Medium" panose="02000606080000020004"/>
              </a:rPr>
              <a:t>vormingswarmte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 (J/mol)                             met </a:t>
            </a:r>
            <a:r>
              <a:rPr lang="en-US" sz="2000" b="1" dirty="0" err="1">
                <a:solidFill>
                  <a:srgbClr val="7030A0"/>
                </a:solidFill>
                <a:latin typeface="Effra Medium" panose="02000606080000020004"/>
              </a:rPr>
              <a:t>juiste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Effra Medium" panose="02000606080000020004"/>
              </a:rPr>
              <a:t>teken</a:t>
            </a:r>
            <a:endParaRPr lang="en-US" sz="2000" b="1" dirty="0">
              <a:solidFill>
                <a:srgbClr val="7030A0"/>
              </a:solidFill>
              <a:latin typeface="Effra Medium" panose="02000606080000020004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CO</a:t>
            </a:r>
            <a:r>
              <a:rPr lang="en-US" sz="2000" b="1" baseline="-25000" dirty="0">
                <a:solidFill>
                  <a:srgbClr val="7030A0"/>
                </a:solidFill>
                <a:latin typeface="Effra Medium" panose="02000606080000020004"/>
              </a:rPr>
              <a:t>2           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-3,935●10</a:t>
            </a:r>
            <a:r>
              <a:rPr lang="en-US" sz="2000" b="1" baseline="30000" dirty="0">
                <a:solidFill>
                  <a:srgbClr val="7030A0"/>
                </a:solidFill>
                <a:latin typeface="Effra Medium" panose="02000606080000020004"/>
              </a:rPr>
              <a:t>5                         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x 2 = -7,87●10</a:t>
            </a:r>
            <a:r>
              <a:rPr lang="en-US" sz="2000" b="1" baseline="30000" dirty="0">
                <a:solidFill>
                  <a:srgbClr val="7030A0"/>
                </a:solidFill>
                <a:latin typeface="Effra Medium" panose="02000606080000020004"/>
              </a:rPr>
              <a:t>5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 J         7,87●10</a:t>
            </a:r>
            <a:r>
              <a:rPr lang="en-US" sz="2000" b="1" baseline="30000" dirty="0">
                <a:solidFill>
                  <a:srgbClr val="7030A0"/>
                </a:solidFill>
                <a:latin typeface="Effra Medium" panose="02000606080000020004"/>
              </a:rPr>
              <a:t>5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 J</a:t>
            </a:r>
            <a:endParaRPr lang="en-US" sz="2000" b="1" baseline="30000" dirty="0">
              <a:solidFill>
                <a:srgbClr val="7030A0"/>
              </a:solidFill>
              <a:latin typeface="Effra Medium" panose="02000606080000020004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H</a:t>
            </a:r>
            <a:r>
              <a:rPr lang="en-US" sz="2000" b="1" baseline="-25000" dirty="0">
                <a:solidFill>
                  <a:srgbClr val="7030A0"/>
                </a:solidFill>
                <a:latin typeface="Effra Medium" panose="02000606080000020004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O        -2,86●10</a:t>
            </a:r>
            <a:r>
              <a:rPr lang="en-US" sz="2000" b="1" baseline="30000" dirty="0">
                <a:solidFill>
                  <a:srgbClr val="7030A0"/>
                </a:solidFill>
                <a:latin typeface="Effra Medium" panose="02000606080000020004"/>
              </a:rPr>
              <a:t>5                           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x 3 = -8,58●10</a:t>
            </a:r>
            <a:r>
              <a:rPr lang="en-US" sz="2000" b="1" baseline="30000" dirty="0">
                <a:solidFill>
                  <a:srgbClr val="7030A0"/>
                </a:solidFill>
                <a:latin typeface="Effra Medium" panose="02000606080000020004"/>
              </a:rPr>
              <a:t>5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 J         8,58●10</a:t>
            </a:r>
            <a:r>
              <a:rPr lang="en-US" sz="2000" b="1" baseline="30000" dirty="0">
                <a:solidFill>
                  <a:srgbClr val="7030A0"/>
                </a:solidFill>
                <a:latin typeface="Effra Medium" panose="02000606080000020004"/>
              </a:rPr>
              <a:t>5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 J</a:t>
            </a:r>
            <a:endParaRPr lang="en-US" sz="2000" b="1" baseline="30000" dirty="0">
              <a:solidFill>
                <a:srgbClr val="7030A0"/>
              </a:solidFill>
              <a:latin typeface="Effra Medium" panose="02000606080000020004"/>
            </a:endParaRPr>
          </a:p>
          <a:p>
            <a:endParaRPr lang="en-US" sz="2000" b="1" baseline="30000" dirty="0">
              <a:solidFill>
                <a:srgbClr val="7030A0"/>
              </a:solidFill>
              <a:latin typeface="Effra Medium" panose="02000606080000020004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O</a:t>
            </a:r>
            <a:r>
              <a:rPr lang="en-US" sz="2000" b="1" baseline="-25000" dirty="0">
                <a:solidFill>
                  <a:srgbClr val="7030A0"/>
                </a:solidFill>
                <a:latin typeface="Effra Medium" panose="02000606080000020004"/>
              </a:rPr>
              <a:t>2                        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0                                         0                          0</a:t>
            </a:r>
            <a:endParaRPr lang="en-US" sz="2000" b="1" baseline="30000" dirty="0">
              <a:solidFill>
                <a:srgbClr val="7030A0"/>
              </a:solidFill>
              <a:latin typeface="Effra Medium" panose="02000606080000020004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C</a:t>
            </a:r>
            <a:r>
              <a:rPr lang="en-US" sz="2000" b="1" baseline="-25000" dirty="0">
                <a:solidFill>
                  <a:srgbClr val="7030A0"/>
                </a:solidFill>
                <a:latin typeface="Effra Medium" panose="02000606080000020004"/>
              </a:rPr>
              <a:t>2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H</a:t>
            </a:r>
            <a:r>
              <a:rPr lang="en-US" sz="2000" b="1" baseline="-25000" dirty="0">
                <a:solidFill>
                  <a:srgbClr val="7030A0"/>
                </a:solidFill>
                <a:latin typeface="Effra Medium" panose="02000606080000020004"/>
              </a:rPr>
              <a:t>6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O    -2,78●10</a:t>
            </a:r>
            <a:r>
              <a:rPr lang="en-US" sz="2000" b="1" baseline="30000" dirty="0">
                <a:solidFill>
                  <a:srgbClr val="7030A0"/>
                </a:solidFill>
                <a:latin typeface="Effra Medium" panose="02000606080000020004"/>
              </a:rPr>
              <a:t>5 	    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 x 1 = - 2,78●10</a:t>
            </a:r>
            <a:r>
              <a:rPr lang="en-US" sz="2000" b="1" baseline="30000" dirty="0">
                <a:solidFill>
                  <a:srgbClr val="7030A0"/>
                </a:solidFill>
                <a:latin typeface="Effra Medium" panose="02000606080000020004"/>
              </a:rPr>
              <a:t>5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 J        - 2,78●10</a:t>
            </a:r>
            <a:r>
              <a:rPr lang="en-US" sz="2000" b="1" baseline="30000" dirty="0">
                <a:solidFill>
                  <a:srgbClr val="7030A0"/>
                </a:solidFill>
                <a:latin typeface="Effra Medium" panose="02000606080000020004"/>
              </a:rPr>
              <a:t>5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 J</a:t>
            </a:r>
            <a:endParaRPr lang="en-US" sz="2000" b="1" baseline="30000" dirty="0">
              <a:solidFill>
                <a:srgbClr val="7030A0"/>
              </a:solidFill>
              <a:latin typeface="Effra Medium" panose="02000606080000020004"/>
            </a:endParaRPr>
          </a:p>
          <a:p>
            <a:endParaRPr lang="en-US" sz="2000" b="1" baseline="30000" dirty="0">
              <a:solidFill>
                <a:srgbClr val="7030A0"/>
              </a:solidFill>
              <a:latin typeface="Effra Medium" panose="02000606080000020004"/>
            </a:endParaRPr>
          </a:p>
          <a:p>
            <a:endParaRPr lang="en-US" sz="2000" b="1" baseline="30000" dirty="0">
              <a:solidFill>
                <a:srgbClr val="7030A0"/>
              </a:solidFill>
              <a:latin typeface="Effra Medium" panose="02000606080000020004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 7,87●10</a:t>
            </a:r>
            <a:r>
              <a:rPr lang="en-US" sz="2000" b="1" baseline="30000" dirty="0">
                <a:solidFill>
                  <a:srgbClr val="7030A0"/>
                </a:solidFill>
                <a:latin typeface="Effra Medium" panose="02000606080000020004"/>
              </a:rPr>
              <a:t>5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 + 8,58●10</a:t>
            </a:r>
            <a:r>
              <a:rPr lang="en-US" sz="2000" b="1" baseline="30000" dirty="0">
                <a:solidFill>
                  <a:srgbClr val="7030A0"/>
                </a:solidFill>
                <a:latin typeface="Effra Medium" panose="02000606080000020004"/>
              </a:rPr>
              <a:t>5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 -2,78●10</a:t>
            </a:r>
            <a:r>
              <a:rPr lang="en-US" sz="2000" b="1" baseline="30000" dirty="0">
                <a:solidFill>
                  <a:srgbClr val="7030A0"/>
                </a:solidFill>
                <a:latin typeface="Effra Medium" panose="02000606080000020004"/>
              </a:rPr>
              <a:t>5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   = 13,67●10</a:t>
            </a:r>
            <a:r>
              <a:rPr lang="en-US" sz="2000" b="1" baseline="30000" dirty="0">
                <a:solidFill>
                  <a:srgbClr val="7030A0"/>
                </a:solidFill>
                <a:latin typeface="Effra Medium" panose="02000606080000020004"/>
              </a:rPr>
              <a:t>5</a:t>
            </a:r>
            <a:r>
              <a:rPr lang="en-US" sz="2000" b="1" dirty="0">
                <a:solidFill>
                  <a:srgbClr val="7030A0"/>
                </a:solidFill>
                <a:latin typeface="Effra Medium" panose="02000606080000020004"/>
              </a:rPr>
              <a:t> J per mol ethanol</a:t>
            </a:r>
            <a:endParaRPr lang="nl-NL" sz="2000" dirty="0">
              <a:solidFill>
                <a:srgbClr val="7030A0"/>
              </a:solidFill>
              <a:latin typeface="Effra Medium" panose="02000606080000020004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6C78C6-C906-9786-87DC-BA36839DF461}"/>
              </a:ext>
            </a:extLst>
          </p:cNvPr>
          <p:cNvCxnSpPr/>
          <p:nvPr/>
        </p:nvCxnSpPr>
        <p:spPr>
          <a:xfrm>
            <a:off x="7646179" y="1879288"/>
            <a:ext cx="1722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1154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BB0DA3B-9CEE-4708-8D93-8EE6DEB77218}"/>
              </a:ext>
            </a:extLst>
          </p:cNvPr>
          <p:cNvSpPr txBox="1"/>
          <p:nvPr/>
        </p:nvSpPr>
        <p:spPr>
          <a:xfrm flipH="1">
            <a:off x="2259550" y="6017622"/>
            <a:ext cx="578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955FE7"/>
                </a:solidFill>
              </a:rPr>
              <a:t>                                                                          opgave 2019 I 4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85B879-E025-4764-A3D4-658828B8D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843" y="1071154"/>
            <a:ext cx="8166356" cy="479842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23C59DC-1AA6-44EC-AEA0-782F17317D17}"/>
              </a:ext>
            </a:extLst>
          </p:cNvPr>
          <p:cNvSpPr txBox="1"/>
          <p:nvPr/>
        </p:nvSpPr>
        <p:spPr>
          <a:xfrm>
            <a:off x="740229" y="1619794"/>
            <a:ext cx="277803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Effra Medium"/>
              </a:rPr>
              <a:t>Je </a:t>
            </a:r>
            <a:r>
              <a:rPr lang="en-US" sz="2000" b="1" dirty="0" err="1">
                <a:latin typeface="Effra Medium"/>
              </a:rPr>
              <a:t>tekent</a:t>
            </a:r>
            <a:r>
              <a:rPr lang="en-US" sz="2000" b="1" dirty="0">
                <a:latin typeface="Effra Medium"/>
              </a:rPr>
              <a:t> de </a:t>
            </a:r>
            <a:r>
              <a:rPr lang="en-US" sz="2000" b="1" dirty="0" err="1">
                <a:latin typeface="Effra Medium"/>
              </a:rPr>
              <a:t>fabriek</a:t>
            </a:r>
            <a:r>
              <a:rPr lang="nl-NL" sz="2000" b="1" dirty="0">
                <a:latin typeface="Effra Medium"/>
              </a:rPr>
              <a:t> in bedrijf, niet de opstartfase.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Effra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Effra Medium"/>
              </a:rPr>
              <a:t>L</a:t>
            </a:r>
            <a:r>
              <a:rPr lang="nl-NL" sz="2000" b="1" dirty="0">
                <a:latin typeface="Effra Medium"/>
              </a:rPr>
              <a:t>et op evenwichten, recirculeren van oplosmiddelen, overmaat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Effra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Effra Medium"/>
              </a:rPr>
              <a:t>A</a:t>
            </a:r>
            <a:r>
              <a:rPr lang="nl-NL" sz="2000" b="1" u="sng" dirty="0" err="1">
                <a:latin typeface="Effra Medium"/>
              </a:rPr>
              <a:t>lle</a:t>
            </a:r>
            <a:r>
              <a:rPr lang="nl-NL" sz="2000" b="1" u="sng" dirty="0">
                <a:latin typeface="Effra Medium"/>
              </a:rPr>
              <a:t> </a:t>
            </a:r>
            <a:r>
              <a:rPr lang="nl-NL" sz="2000" b="1" dirty="0">
                <a:latin typeface="Effra Medium"/>
              </a:rPr>
              <a:t>beginstoffen moeten er ergens in gaan en </a:t>
            </a:r>
            <a:r>
              <a:rPr lang="nl-NL" sz="2000" b="1" u="sng" dirty="0">
                <a:latin typeface="Effra Medium"/>
              </a:rPr>
              <a:t>alle </a:t>
            </a:r>
            <a:r>
              <a:rPr lang="nl-NL" sz="2000" b="1" dirty="0">
                <a:latin typeface="Effra Medium"/>
              </a:rPr>
              <a:t>reactieproducten ergens uit gaan.</a:t>
            </a:r>
          </a:p>
          <a:p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A6649EE-5F8D-4174-814A-0A94E0F72F10}"/>
              </a:ext>
            </a:extLst>
          </p:cNvPr>
          <p:cNvSpPr txBox="1"/>
          <p:nvPr/>
        </p:nvSpPr>
        <p:spPr>
          <a:xfrm>
            <a:off x="444137" y="539931"/>
            <a:ext cx="2697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Effra Medium" panose="02000606080000020004" pitchFamily="2" charset="0"/>
              </a:rPr>
              <a:t>Blokschema’s</a:t>
            </a:r>
            <a:endParaRPr lang="nl-NL" sz="3600" b="1" dirty="0">
              <a:solidFill>
                <a:srgbClr val="955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109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39E0701-7CB2-464A-BA39-E58142F66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61" y="691515"/>
            <a:ext cx="7523725" cy="547497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0C1CAD5-613D-46E3-AA33-92F33589782A}"/>
              </a:ext>
            </a:extLst>
          </p:cNvPr>
          <p:cNvSpPr txBox="1"/>
          <p:nvPr/>
        </p:nvSpPr>
        <p:spPr>
          <a:xfrm>
            <a:off x="8621486" y="1314994"/>
            <a:ext cx="3090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Effra Medium"/>
              </a:rPr>
              <a:t>Er</a:t>
            </a:r>
            <a:r>
              <a:rPr lang="en-US" sz="2000" b="1" dirty="0">
                <a:latin typeface="Effra Medium"/>
              </a:rPr>
              <a:t> </a:t>
            </a:r>
            <a:r>
              <a:rPr lang="en-US" sz="2000" b="1" dirty="0" err="1">
                <a:latin typeface="Effra Medium"/>
              </a:rPr>
              <a:t>ontstaat</a:t>
            </a:r>
            <a:r>
              <a:rPr lang="en-US" sz="2000" b="1" dirty="0">
                <a:latin typeface="Effra Medium"/>
              </a:rPr>
              <a:t> </a:t>
            </a:r>
            <a:r>
              <a:rPr lang="en-US" sz="2000" b="1" dirty="0" err="1">
                <a:latin typeface="Effra Medium"/>
              </a:rPr>
              <a:t>evenveel</a:t>
            </a:r>
            <a:r>
              <a:rPr lang="en-US" sz="2000" b="1" dirty="0">
                <a:latin typeface="Effra Medium"/>
              </a:rPr>
              <a:t> water </a:t>
            </a:r>
          </a:p>
          <a:p>
            <a:r>
              <a:rPr lang="en-US" sz="2000" b="1" dirty="0" err="1">
                <a:latin typeface="Effra Medium"/>
              </a:rPr>
              <a:t>als</a:t>
            </a:r>
            <a:r>
              <a:rPr lang="en-US" sz="2000" b="1" dirty="0">
                <a:latin typeface="Effra Medium"/>
              </a:rPr>
              <a:t> </a:t>
            </a:r>
            <a:r>
              <a:rPr lang="en-US" sz="2000" b="1" dirty="0" err="1">
                <a:latin typeface="Effra Medium"/>
              </a:rPr>
              <a:t>er</a:t>
            </a:r>
            <a:r>
              <a:rPr lang="en-US" sz="2000" b="1" dirty="0">
                <a:latin typeface="Effra Medium"/>
              </a:rPr>
              <a:t> </a:t>
            </a:r>
            <a:r>
              <a:rPr lang="en-US" sz="2000" b="1" dirty="0" err="1">
                <a:latin typeface="Effra Medium"/>
              </a:rPr>
              <a:t>bij</a:t>
            </a:r>
            <a:r>
              <a:rPr lang="en-US" sz="2000" b="1" dirty="0">
                <a:latin typeface="Effra Medium"/>
              </a:rPr>
              <a:t> A </a:t>
            </a:r>
            <a:r>
              <a:rPr lang="en-US" sz="2000" b="1" dirty="0" err="1">
                <a:latin typeface="Effra Medium"/>
              </a:rPr>
              <a:t>verdwijnt</a:t>
            </a:r>
            <a:r>
              <a:rPr lang="en-US" sz="2000" b="1" dirty="0">
                <a:latin typeface="Effra Medium"/>
              </a:rPr>
              <a:t>.</a:t>
            </a:r>
            <a:endParaRPr lang="nl-NL" sz="2000" b="1" dirty="0">
              <a:latin typeface="Effra Medium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258DB97-C634-482C-8C04-DFB0EF9B1235}"/>
              </a:ext>
            </a:extLst>
          </p:cNvPr>
          <p:cNvSpPr txBox="1"/>
          <p:nvPr/>
        </p:nvSpPr>
        <p:spPr>
          <a:xfrm>
            <a:off x="8708571" y="4619676"/>
            <a:ext cx="2442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Effra Medium"/>
              </a:rPr>
              <a:t>Er</a:t>
            </a:r>
            <a:r>
              <a:rPr lang="en-US" b="1" dirty="0">
                <a:latin typeface="Effra Medium"/>
              </a:rPr>
              <a:t> </a:t>
            </a:r>
            <a:r>
              <a:rPr lang="en-US" b="1" dirty="0" err="1">
                <a:latin typeface="Effra Medium"/>
              </a:rPr>
              <a:t>ontstaat</a:t>
            </a:r>
            <a:r>
              <a:rPr lang="en-US" b="1" dirty="0">
                <a:latin typeface="Effra Medium"/>
              </a:rPr>
              <a:t> </a:t>
            </a:r>
            <a:r>
              <a:rPr lang="en-US" b="1" dirty="0" err="1">
                <a:latin typeface="Effra Medium"/>
              </a:rPr>
              <a:t>meer</a:t>
            </a:r>
            <a:r>
              <a:rPr lang="en-US" b="1" dirty="0">
                <a:latin typeface="Effra Medium"/>
              </a:rPr>
              <a:t> water </a:t>
            </a:r>
          </a:p>
          <a:p>
            <a:r>
              <a:rPr lang="en-US" b="1" dirty="0">
                <a:latin typeface="Effra Medium"/>
              </a:rPr>
              <a:t>dan </a:t>
            </a:r>
            <a:r>
              <a:rPr lang="en-US" b="1" dirty="0" err="1">
                <a:latin typeface="Effra Medium"/>
              </a:rPr>
              <a:t>er</a:t>
            </a:r>
            <a:r>
              <a:rPr lang="en-US" b="1" dirty="0">
                <a:latin typeface="Effra Medium"/>
              </a:rPr>
              <a:t> </a:t>
            </a:r>
            <a:r>
              <a:rPr lang="en-US" b="1" dirty="0" err="1">
                <a:latin typeface="Effra Medium"/>
              </a:rPr>
              <a:t>bij</a:t>
            </a:r>
            <a:r>
              <a:rPr lang="en-US" b="1" dirty="0">
                <a:latin typeface="Effra Medium"/>
              </a:rPr>
              <a:t> A </a:t>
            </a:r>
            <a:r>
              <a:rPr lang="en-US" b="1" dirty="0" err="1">
                <a:latin typeface="Effra Medium"/>
              </a:rPr>
              <a:t>verdwijnt</a:t>
            </a:r>
            <a:r>
              <a:rPr lang="en-US" b="1" dirty="0">
                <a:latin typeface="Effra Medium"/>
              </a:rPr>
              <a:t>.</a:t>
            </a:r>
            <a:endParaRPr lang="nl-NL" b="1" dirty="0">
              <a:latin typeface="Effra Medium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89352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DC7635D-B546-4258-B947-53D526A5A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10" y="1065079"/>
            <a:ext cx="10262779" cy="303237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F6A8272-7938-4163-80D2-8751736F6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10" y="4398525"/>
            <a:ext cx="2351989" cy="181497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6C6436E5-D15F-43AA-8D91-A0CE2790349E}"/>
              </a:ext>
            </a:extLst>
          </p:cNvPr>
          <p:cNvCxnSpPr/>
          <p:nvPr/>
        </p:nvCxnSpPr>
        <p:spPr>
          <a:xfrm flipH="1">
            <a:off x="3316599" y="5155474"/>
            <a:ext cx="71410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B169CB47-A640-4E24-9530-01AD4475AEA0}"/>
              </a:ext>
            </a:extLst>
          </p:cNvPr>
          <p:cNvSpPr txBox="1"/>
          <p:nvPr/>
        </p:nvSpPr>
        <p:spPr>
          <a:xfrm>
            <a:off x="4030702" y="4850678"/>
            <a:ext cx="6799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Effra Medium" panose="02000606080000020004"/>
              </a:rPr>
              <a:t>Dit</a:t>
            </a:r>
            <a:r>
              <a:rPr lang="en-US" sz="2000" b="1" dirty="0">
                <a:latin typeface="Effra Medium" panose="02000606080000020004"/>
              </a:rPr>
              <a:t> is </a:t>
            </a:r>
            <a:r>
              <a:rPr lang="en-US" sz="2000" b="1" dirty="0" err="1">
                <a:latin typeface="Effra Medium" panose="02000606080000020004"/>
              </a:rPr>
              <a:t>fout</a:t>
            </a:r>
            <a:r>
              <a:rPr lang="en-US" sz="2000" b="1" dirty="0">
                <a:latin typeface="Effra Medium" panose="02000606080000020004"/>
              </a:rPr>
              <a:t>, CH</a:t>
            </a:r>
            <a:r>
              <a:rPr lang="en-US" sz="2000" b="1" baseline="-25000" dirty="0">
                <a:latin typeface="Effra Medium" panose="02000606080000020004"/>
              </a:rPr>
              <a:t>3</a:t>
            </a:r>
            <a:r>
              <a:rPr lang="en-US" sz="2000" b="1" dirty="0">
                <a:latin typeface="Effra Medium" panose="02000606080000020004"/>
              </a:rPr>
              <a:t>Cl is </a:t>
            </a:r>
            <a:r>
              <a:rPr lang="en-US" sz="2000" b="1" dirty="0" err="1">
                <a:latin typeface="Effra Medium" panose="02000606080000020004"/>
              </a:rPr>
              <a:t>een</a:t>
            </a:r>
            <a:r>
              <a:rPr lang="en-US" sz="2000" b="1" dirty="0">
                <a:latin typeface="Effra Medium" panose="02000606080000020004"/>
              </a:rPr>
              <a:t> </a:t>
            </a:r>
            <a:r>
              <a:rPr lang="en-US" sz="2000" b="1" dirty="0" err="1">
                <a:latin typeface="Effra Medium" panose="02000606080000020004"/>
              </a:rPr>
              <a:t>beginstof</a:t>
            </a:r>
            <a:r>
              <a:rPr lang="en-US" sz="2000" b="1" dirty="0">
                <a:latin typeface="Effra Medium" panose="02000606080000020004"/>
              </a:rPr>
              <a:t> </a:t>
            </a:r>
            <a:r>
              <a:rPr lang="en-US" sz="2000" b="1" dirty="0" err="1">
                <a:latin typeface="Effra Medium" panose="02000606080000020004"/>
              </a:rPr>
              <a:t>en</a:t>
            </a:r>
            <a:r>
              <a:rPr lang="en-US" sz="2000" b="1" dirty="0">
                <a:latin typeface="Effra Medium" panose="02000606080000020004"/>
              </a:rPr>
              <a:t> </a:t>
            </a:r>
            <a:r>
              <a:rPr lang="en-US" sz="2000" b="1" dirty="0" err="1">
                <a:latin typeface="Effra Medium" panose="02000606080000020004"/>
              </a:rPr>
              <a:t>moet</a:t>
            </a:r>
            <a:r>
              <a:rPr lang="en-US" sz="2000" b="1" dirty="0">
                <a:latin typeface="Effra Medium" panose="02000606080000020004"/>
              </a:rPr>
              <a:t> </a:t>
            </a:r>
            <a:r>
              <a:rPr lang="en-US" sz="2000" b="1" dirty="0" err="1">
                <a:latin typeface="Effra Medium" panose="02000606080000020004"/>
              </a:rPr>
              <a:t>dus</a:t>
            </a:r>
            <a:r>
              <a:rPr lang="en-US" sz="2000" b="1" dirty="0">
                <a:latin typeface="Effra Medium" panose="02000606080000020004"/>
              </a:rPr>
              <a:t> </a:t>
            </a:r>
            <a:r>
              <a:rPr lang="en-US" sz="2000" b="1" dirty="0" err="1">
                <a:latin typeface="Effra Medium" panose="02000606080000020004"/>
              </a:rPr>
              <a:t>ook</a:t>
            </a:r>
            <a:r>
              <a:rPr lang="en-US" sz="2000" b="1" dirty="0">
                <a:latin typeface="Effra Medium" panose="02000606080000020004"/>
              </a:rPr>
              <a:t> van </a:t>
            </a:r>
            <a:r>
              <a:rPr lang="en-US" sz="2000" b="1" dirty="0" err="1">
                <a:latin typeface="Effra Medium" panose="02000606080000020004"/>
              </a:rPr>
              <a:t>buiten</a:t>
            </a:r>
            <a:endParaRPr lang="en-US" sz="2000" b="1" dirty="0">
              <a:latin typeface="Effra Medium" panose="02000606080000020004"/>
            </a:endParaRPr>
          </a:p>
          <a:p>
            <a:r>
              <a:rPr lang="en-US" sz="2000" b="1" dirty="0">
                <a:latin typeface="Effra Medium" panose="02000606080000020004"/>
              </a:rPr>
              <a:t>Worden </a:t>
            </a:r>
            <a:r>
              <a:rPr lang="en-US" sz="2000" b="1" dirty="0" err="1">
                <a:latin typeface="Effra Medium" panose="02000606080000020004"/>
              </a:rPr>
              <a:t>aangevoerd</a:t>
            </a:r>
            <a:r>
              <a:rPr lang="en-US" sz="2000" b="1" dirty="0">
                <a:latin typeface="Effra Medium" panose="02000606080000020004"/>
              </a:rPr>
              <a:t>.</a:t>
            </a:r>
            <a:endParaRPr lang="nl-NL" sz="2000" b="1" dirty="0">
              <a:latin typeface="Effra Medium" panose="02000606080000020004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D7E4B68-EBB9-4997-9635-2C4D8DC6F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71" y="5992647"/>
            <a:ext cx="755526" cy="76878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E2B8F5D-2125-4FD9-B594-FAF182CEC4DC}"/>
              </a:ext>
            </a:extLst>
          </p:cNvPr>
          <p:cNvSpPr txBox="1"/>
          <p:nvPr/>
        </p:nvSpPr>
        <p:spPr>
          <a:xfrm>
            <a:off x="1254034" y="6392096"/>
            <a:ext cx="242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oefenen</a:t>
            </a:r>
            <a:r>
              <a:rPr lang="en-US" dirty="0"/>
              <a:t> 2021-3 </a:t>
            </a:r>
            <a:r>
              <a:rPr lang="en-US" dirty="0" err="1"/>
              <a:t>vraag</a:t>
            </a:r>
            <a:r>
              <a:rPr lang="en-US" dirty="0"/>
              <a:t>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44595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Stereo-</a:t>
            </a:r>
            <a:r>
              <a:rPr lang="en-US" dirty="0" err="1">
                <a:latin typeface="Effra Medium" panose="02000606080000020004" pitchFamily="2" charset="0"/>
              </a:rPr>
              <a:t>isomeren</a:t>
            </a:r>
            <a:r>
              <a:rPr lang="en-US" dirty="0">
                <a:latin typeface="Effra Medium" panose="02000606080000020004" pitchFamily="2" charset="0"/>
              </a:rPr>
              <a:t>: </a:t>
            </a:r>
            <a:r>
              <a:rPr lang="en-US" dirty="0" err="1">
                <a:latin typeface="Effra Medium" panose="02000606080000020004" pitchFamily="2" charset="0"/>
              </a:rPr>
              <a:t>spiegelbeeldisomeren</a:t>
            </a:r>
            <a:br>
              <a:rPr lang="en-US" dirty="0">
                <a:latin typeface="Effra Medium" panose="02000606080000020004" pitchFamily="2" charset="0"/>
              </a:rPr>
            </a:br>
            <a:r>
              <a:rPr lang="en-US" sz="2800" dirty="0">
                <a:latin typeface="Effra Medium" panose="02000606080000020004" pitchFamily="2" charset="0"/>
              </a:rPr>
              <a:t>C* </a:t>
            </a:r>
            <a:r>
              <a:rPr lang="en-US" sz="2800" dirty="0" err="1">
                <a:latin typeface="Effra Medium" panose="02000606080000020004" pitchFamily="2" charset="0"/>
              </a:rPr>
              <a:t>aanwezig</a:t>
            </a:r>
            <a:r>
              <a:rPr lang="en-US" sz="2800" dirty="0">
                <a:latin typeface="Effra Medium" panose="02000606080000020004" pitchFamily="2" charset="0"/>
              </a:rPr>
              <a:t>, </a:t>
            </a:r>
            <a:r>
              <a:rPr lang="en-US" sz="2800" dirty="0" err="1">
                <a:latin typeface="Effra Medium" panose="02000606080000020004" pitchFamily="2" charset="0"/>
              </a:rPr>
              <a:t>heeft</a:t>
            </a:r>
            <a:r>
              <a:rPr lang="en-US" sz="2800" dirty="0">
                <a:latin typeface="Effra Medium" panose="02000606080000020004" pitchFamily="2" charset="0"/>
              </a:rPr>
              <a:t> </a:t>
            </a:r>
            <a:r>
              <a:rPr lang="en-US" sz="2800" dirty="0" err="1">
                <a:latin typeface="Effra Medium" panose="02000606080000020004" pitchFamily="2" charset="0"/>
              </a:rPr>
              <a:t>vier</a:t>
            </a:r>
            <a:r>
              <a:rPr lang="en-US" sz="2800" dirty="0">
                <a:latin typeface="Effra Medium" panose="02000606080000020004" pitchFamily="2" charset="0"/>
              </a:rPr>
              <a:t> </a:t>
            </a:r>
            <a:r>
              <a:rPr lang="en-US" sz="2800" dirty="0" err="1">
                <a:latin typeface="Effra Medium" panose="02000606080000020004" pitchFamily="2" charset="0"/>
              </a:rPr>
              <a:t>verschillende</a:t>
            </a:r>
            <a:r>
              <a:rPr lang="en-US" sz="2800" dirty="0">
                <a:latin typeface="Effra Medium" panose="02000606080000020004" pitchFamily="2" charset="0"/>
              </a:rPr>
              <a:t> </a:t>
            </a:r>
            <a:r>
              <a:rPr lang="en-US" sz="2800" dirty="0" err="1">
                <a:latin typeface="Effra Medium" panose="02000606080000020004" pitchFamily="2" charset="0"/>
              </a:rPr>
              <a:t>groepen</a:t>
            </a:r>
            <a:endParaRPr lang="nl-NL" sz="2800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1929"/>
          </a:xfrm>
        </p:spPr>
        <p:txBody>
          <a:bodyPr>
            <a:normAutofit lnSpcReduction="10000"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dirty="0">
                <a:latin typeface="Effra Medium" panose="02000606080000020004" pitchFamily="2" charset="0"/>
              </a:rPr>
              <a:t>     </a:t>
            </a:r>
          </a:p>
          <a:p>
            <a:r>
              <a:rPr lang="en-US" dirty="0">
                <a:latin typeface="Effra Medium" panose="02000606080000020004" pitchFamily="2" charset="0"/>
              </a:rPr>
              <a:t>    </a:t>
            </a:r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2021-2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8+9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9290FF-48AE-4223-A969-4DC88214C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10" y="5664973"/>
            <a:ext cx="892580" cy="89258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2A6F6FA-3A42-4F5C-B692-CFA79F4AC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90" y="1977232"/>
            <a:ext cx="89535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505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Stereo-</a:t>
            </a:r>
            <a:r>
              <a:rPr lang="en-US" dirty="0" err="1">
                <a:latin typeface="Effra Medium" panose="02000606080000020004" pitchFamily="2" charset="0"/>
              </a:rPr>
              <a:t>isomeren</a:t>
            </a:r>
            <a:r>
              <a:rPr lang="en-US" dirty="0">
                <a:latin typeface="Effra Medium" panose="02000606080000020004" pitchFamily="2" charset="0"/>
              </a:rPr>
              <a:t>: </a:t>
            </a:r>
            <a:r>
              <a:rPr lang="en-US" dirty="0" err="1">
                <a:latin typeface="Effra Medium" panose="02000606080000020004" pitchFamily="2" charset="0"/>
              </a:rPr>
              <a:t>spiegelbeeldisomeren</a:t>
            </a:r>
            <a:br>
              <a:rPr lang="en-US" dirty="0">
                <a:latin typeface="Effra Medium" panose="02000606080000020004" pitchFamily="2" charset="0"/>
              </a:rPr>
            </a:br>
            <a:r>
              <a:rPr lang="en-US" sz="2800" dirty="0">
                <a:latin typeface="Effra Medium" panose="02000606080000020004" pitchFamily="2" charset="0"/>
              </a:rPr>
              <a:t>C* </a:t>
            </a:r>
            <a:r>
              <a:rPr lang="en-US" sz="2800" dirty="0" err="1">
                <a:latin typeface="Effra Medium" panose="02000606080000020004" pitchFamily="2" charset="0"/>
              </a:rPr>
              <a:t>aanwezig</a:t>
            </a:r>
            <a:r>
              <a:rPr lang="en-US" sz="2800" dirty="0">
                <a:latin typeface="Effra Medium" panose="02000606080000020004" pitchFamily="2" charset="0"/>
              </a:rPr>
              <a:t>, </a:t>
            </a:r>
            <a:r>
              <a:rPr lang="en-US" sz="2800" dirty="0" err="1">
                <a:latin typeface="Effra Medium" panose="02000606080000020004" pitchFamily="2" charset="0"/>
              </a:rPr>
              <a:t>heeft</a:t>
            </a:r>
            <a:r>
              <a:rPr lang="en-US" sz="2800" dirty="0">
                <a:latin typeface="Effra Medium" panose="02000606080000020004" pitchFamily="2" charset="0"/>
              </a:rPr>
              <a:t> </a:t>
            </a:r>
            <a:r>
              <a:rPr lang="en-US" sz="2800" u="sng" dirty="0" err="1">
                <a:latin typeface="Effra Medium" panose="02000606080000020004" pitchFamily="2" charset="0"/>
              </a:rPr>
              <a:t>vier</a:t>
            </a:r>
            <a:r>
              <a:rPr lang="en-US" sz="2800" u="sng" dirty="0">
                <a:latin typeface="Effra Medium" panose="02000606080000020004" pitchFamily="2" charset="0"/>
              </a:rPr>
              <a:t> </a:t>
            </a:r>
            <a:r>
              <a:rPr lang="en-US" sz="2800" u="sng" dirty="0" err="1">
                <a:latin typeface="Effra Medium" panose="02000606080000020004" pitchFamily="2" charset="0"/>
              </a:rPr>
              <a:t>verschillende</a:t>
            </a:r>
            <a:r>
              <a:rPr lang="en-US" sz="2800" u="sng" dirty="0">
                <a:latin typeface="Effra Medium" panose="02000606080000020004" pitchFamily="2" charset="0"/>
              </a:rPr>
              <a:t> </a:t>
            </a:r>
            <a:r>
              <a:rPr lang="en-US" sz="2800" dirty="0" err="1">
                <a:latin typeface="Effra Medium" panose="02000606080000020004" pitchFamily="2" charset="0"/>
              </a:rPr>
              <a:t>groepen</a:t>
            </a:r>
            <a:endParaRPr lang="nl-NL" sz="2800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1929"/>
          </a:xfrm>
        </p:spPr>
        <p:txBody>
          <a:bodyPr>
            <a:normAutofit lnSpcReduction="10000"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dirty="0">
                <a:latin typeface="Effra Medium" panose="02000606080000020004" pitchFamily="2" charset="0"/>
              </a:rPr>
              <a:t>     </a:t>
            </a:r>
          </a:p>
          <a:p>
            <a:r>
              <a:rPr lang="en-US" dirty="0">
                <a:latin typeface="Effra Medium" panose="02000606080000020004" pitchFamily="2" charset="0"/>
              </a:rPr>
              <a:t>    </a:t>
            </a:r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2021-2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8+9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9290FF-48AE-4223-A969-4DC88214C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10" y="5664973"/>
            <a:ext cx="892580" cy="89258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2A6F6FA-3A42-4F5C-B692-CFA79F4AC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90" y="1977232"/>
            <a:ext cx="8953500" cy="22764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1825A01-2B81-4A9B-8B1A-8CEB52DB7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339" y="4540250"/>
            <a:ext cx="7780862" cy="18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611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Stereo-</a:t>
            </a:r>
            <a:r>
              <a:rPr lang="en-US" dirty="0" err="1">
                <a:latin typeface="Effra Medium" panose="02000606080000020004" pitchFamily="2" charset="0"/>
              </a:rPr>
              <a:t>isomeren</a:t>
            </a:r>
            <a:r>
              <a:rPr lang="en-US" dirty="0">
                <a:latin typeface="Effra Medium" panose="02000606080000020004" pitchFamily="2" charset="0"/>
              </a:rPr>
              <a:t>: cis-trans-</a:t>
            </a:r>
            <a:r>
              <a:rPr lang="en-US" dirty="0" err="1">
                <a:latin typeface="Effra Medium" panose="02000606080000020004" pitchFamily="2" charset="0"/>
              </a:rPr>
              <a:t>isomeren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192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Effra Medium" panose="02000606080000020004" pitchFamily="2" charset="0"/>
              </a:rPr>
              <a:t>Starre</a:t>
            </a:r>
            <a:r>
              <a:rPr lang="en-US" dirty="0">
                <a:latin typeface="Effra Medium" panose="02000606080000020004" pitchFamily="2" charset="0"/>
              </a:rPr>
              <a:t> binding</a:t>
            </a:r>
          </a:p>
          <a:p>
            <a:r>
              <a:rPr lang="en-US" dirty="0" err="1">
                <a:latin typeface="Effra Medium" panose="02000606080000020004" pitchFamily="2" charset="0"/>
              </a:rPr>
              <a:t>Aan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weerszijden</a:t>
            </a:r>
            <a:r>
              <a:rPr lang="en-US" dirty="0">
                <a:latin typeface="Effra Medium" panose="02000606080000020004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twee </a:t>
            </a:r>
            <a:r>
              <a:rPr lang="en-US" dirty="0" err="1">
                <a:latin typeface="Effra Medium" panose="02000606080000020004" pitchFamily="2" charset="0"/>
              </a:rPr>
              <a:t>verschillende</a:t>
            </a:r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Effra Medium" panose="02000606080000020004" pitchFamily="2" charset="0"/>
              </a:rPr>
              <a:t>groepen</a:t>
            </a:r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dirty="0">
                <a:latin typeface="Effra Medium" panose="02000606080000020004" pitchFamily="2" charset="0"/>
              </a:rPr>
              <a:t>     </a:t>
            </a:r>
          </a:p>
          <a:p>
            <a:r>
              <a:rPr lang="en-US" dirty="0">
                <a:latin typeface="Effra Medium" panose="02000606080000020004" pitchFamily="2" charset="0"/>
              </a:rPr>
              <a:t>    </a:t>
            </a:r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2021-2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8+9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9290FF-48AE-4223-A969-4DC88214C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10" y="5664973"/>
            <a:ext cx="892580" cy="89258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173DE5B-BF47-4ADF-AE76-94AD96B47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434" y="1524588"/>
            <a:ext cx="8004673" cy="23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880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 Medium" panose="02000606080000020004" pitchFamily="2" charset="0"/>
              </a:rPr>
              <a:t>Stereo-</a:t>
            </a:r>
            <a:r>
              <a:rPr lang="en-US" dirty="0" err="1">
                <a:latin typeface="Effra Medium" panose="02000606080000020004" pitchFamily="2" charset="0"/>
              </a:rPr>
              <a:t>isomeren</a:t>
            </a:r>
            <a:r>
              <a:rPr lang="en-US" dirty="0">
                <a:latin typeface="Effra Medium" panose="02000606080000020004" pitchFamily="2" charset="0"/>
              </a:rPr>
              <a:t>: cis-trans-</a:t>
            </a:r>
            <a:r>
              <a:rPr lang="en-US" dirty="0" err="1">
                <a:latin typeface="Effra Medium" panose="02000606080000020004" pitchFamily="2" charset="0"/>
              </a:rPr>
              <a:t>isomeren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192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Effra Medium" panose="02000606080000020004" pitchFamily="2" charset="0"/>
              </a:rPr>
              <a:t>Starre</a:t>
            </a:r>
            <a:r>
              <a:rPr lang="en-US" dirty="0">
                <a:latin typeface="Effra Medium" panose="02000606080000020004" pitchFamily="2" charset="0"/>
              </a:rPr>
              <a:t> binding</a:t>
            </a:r>
          </a:p>
          <a:p>
            <a:r>
              <a:rPr lang="en-US" dirty="0" err="1">
                <a:latin typeface="Effra Medium" panose="02000606080000020004" pitchFamily="2" charset="0"/>
              </a:rPr>
              <a:t>Aan</a:t>
            </a:r>
            <a:r>
              <a:rPr lang="en-US" dirty="0">
                <a:latin typeface="Effra Medium" panose="02000606080000020004" pitchFamily="2" charset="0"/>
              </a:rPr>
              <a:t> </a:t>
            </a:r>
            <a:r>
              <a:rPr lang="en-US" dirty="0" err="1">
                <a:latin typeface="Effra Medium" panose="02000606080000020004" pitchFamily="2" charset="0"/>
              </a:rPr>
              <a:t>weerszijden</a:t>
            </a:r>
            <a:r>
              <a:rPr lang="en-US" dirty="0">
                <a:latin typeface="Effra Medium" panose="02000606080000020004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twee </a:t>
            </a:r>
            <a:r>
              <a:rPr lang="en-US" dirty="0" err="1">
                <a:latin typeface="Effra Medium" panose="02000606080000020004" pitchFamily="2" charset="0"/>
              </a:rPr>
              <a:t>verschillende</a:t>
            </a:r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Effra Medium" panose="02000606080000020004" pitchFamily="2" charset="0"/>
              </a:rPr>
              <a:t>groepen</a:t>
            </a:r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dirty="0">
                <a:latin typeface="Effra Medium" panose="02000606080000020004" pitchFamily="2" charset="0"/>
              </a:rPr>
              <a:t>     </a:t>
            </a:r>
          </a:p>
          <a:p>
            <a:r>
              <a:rPr lang="en-US" dirty="0">
                <a:latin typeface="Effra Medium" panose="02000606080000020004" pitchFamily="2" charset="0"/>
              </a:rPr>
              <a:t>    </a:t>
            </a:r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2021-2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8+9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9290FF-48AE-4223-A969-4DC88214C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10" y="5664973"/>
            <a:ext cx="892580" cy="89258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173DE5B-BF47-4ADF-AE76-94AD96B47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434" y="1524588"/>
            <a:ext cx="8004673" cy="235184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FCF873A-BC9A-47D6-A264-DC8BC3B97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425" y="4449700"/>
            <a:ext cx="6121239" cy="11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461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chromatografie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</a:t>
            </a:r>
            <a:r>
              <a:rPr lang="en-US" sz="2000" dirty="0" err="1">
                <a:latin typeface="Effra Medium" panose="02000606080000020004" pitchFamily="2" charset="0"/>
              </a:rPr>
              <a:t>Oefenen</a:t>
            </a:r>
            <a:r>
              <a:rPr lang="en-US" sz="2000" dirty="0">
                <a:latin typeface="Effra Medium" panose="02000606080000020004" pitchFamily="2" charset="0"/>
              </a:rPr>
              <a:t> 20121- </a:t>
            </a:r>
            <a:r>
              <a:rPr lang="en-US" sz="2000" dirty="0" err="1">
                <a:latin typeface="Effra Medium" panose="02000606080000020004" pitchFamily="2" charset="0"/>
              </a:rPr>
              <a:t>vraag</a:t>
            </a:r>
            <a:r>
              <a:rPr lang="en-US" sz="2000" dirty="0">
                <a:latin typeface="Effra Medium" panose="02000606080000020004" pitchFamily="2" charset="0"/>
              </a:rPr>
              <a:t> 25,26</a:t>
            </a:r>
            <a:endParaRPr lang="nl-NL" sz="2000" dirty="0">
              <a:latin typeface="Effra Medium" panose="02000606080000020004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11AC29-2850-45A9-A4E1-EC619F22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236660" cy="320821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0F95353-2482-4AB3-A652-94825A63E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27" y="5904411"/>
            <a:ext cx="804733" cy="8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Elektronenpijlen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7318"/>
          </a:xfrm>
        </p:spPr>
        <p:txBody>
          <a:bodyPr/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>
                <a:latin typeface="Effra Medium" panose="02000606080000020004" pitchFamily="2" charset="0"/>
              </a:rPr>
              <a:t>efenen:2021-2 vraag 21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8DA274-A683-421E-A585-7A8CA228A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525" y="1305470"/>
            <a:ext cx="6753225" cy="20002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535A2F-BF8A-462E-9FDE-91EDC9FF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" y="5961606"/>
            <a:ext cx="714511" cy="7113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062A672-2CC2-4F67-A3CF-6F056B7C7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649448"/>
            <a:ext cx="11104773" cy="180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64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chromatografie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</a:t>
            </a:r>
            <a:r>
              <a:rPr lang="en-US" sz="2000" dirty="0" err="1">
                <a:latin typeface="Effra Medium" panose="02000606080000020004" pitchFamily="2" charset="0"/>
              </a:rPr>
              <a:t>Oefenen</a:t>
            </a:r>
            <a:r>
              <a:rPr lang="en-US" sz="2000" dirty="0">
                <a:latin typeface="Effra Medium" panose="02000606080000020004" pitchFamily="2" charset="0"/>
              </a:rPr>
              <a:t> 2021-II </a:t>
            </a:r>
            <a:r>
              <a:rPr lang="en-US" sz="2000" dirty="0" err="1">
                <a:latin typeface="Effra Medium" panose="02000606080000020004" pitchFamily="2" charset="0"/>
              </a:rPr>
              <a:t>vraag</a:t>
            </a:r>
            <a:r>
              <a:rPr lang="en-US" sz="2000" dirty="0">
                <a:latin typeface="Effra Medium" panose="02000606080000020004" pitchFamily="2" charset="0"/>
              </a:rPr>
              <a:t> 25,26</a:t>
            </a:r>
            <a:endParaRPr lang="nl-NL" sz="2000" dirty="0">
              <a:latin typeface="Effra Medium" panose="02000606080000020004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11AC29-2850-45A9-A4E1-EC619F221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94" y="1394596"/>
            <a:ext cx="6236660" cy="320821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0F95353-2482-4AB3-A652-94825A63E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27" y="5904411"/>
            <a:ext cx="804733" cy="801188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FD4E85E-8959-481B-8F08-7D118B1174ED}"/>
              </a:ext>
            </a:extLst>
          </p:cNvPr>
          <p:cNvCxnSpPr/>
          <p:nvPr/>
        </p:nvCxnSpPr>
        <p:spPr>
          <a:xfrm flipV="1">
            <a:off x="5442857" y="3892731"/>
            <a:ext cx="191589" cy="1654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292FCFCF-0D4B-4CE5-AE5B-420F5AE76C5E}"/>
              </a:ext>
            </a:extLst>
          </p:cNvPr>
          <p:cNvSpPr txBox="1"/>
          <p:nvPr/>
        </p:nvSpPr>
        <p:spPr>
          <a:xfrm>
            <a:off x="7228114" y="1690688"/>
            <a:ext cx="3965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Effra Medium" panose="02000606080000020004"/>
              </a:rPr>
              <a:t>Mauveïne</a:t>
            </a:r>
            <a:r>
              <a:rPr lang="en-US" sz="2400" dirty="0">
                <a:latin typeface="Effra Medium" panose="02000606080000020004"/>
              </a:rPr>
              <a:t> C </a:t>
            </a:r>
            <a:r>
              <a:rPr lang="en-US" sz="2400" dirty="0" err="1">
                <a:latin typeface="Effra Medium" panose="02000606080000020004"/>
              </a:rPr>
              <a:t>heeft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meer</a:t>
            </a:r>
            <a:r>
              <a:rPr lang="en-US" sz="2400" dirty="0">
                <a:latin typeface="Effra Medium" panose="02000606080000020004"/>
              </a:rPr>
              <a:t> -CH</a:t>
            </a:r>
            <a:r>
              <a:rPr lang="en-US" sz="2400" baseline="-25000" dirty="0">
                <a:latin typeface="Effra Medium" panose="02000606080000020004"/>
              </a:rPr>
              <a:t>3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groepen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en</a:t>
            </a:r>
            <a:r>
              <a:rPr lang="en-US" sz="2400" dirty="0">
                <a:latin typeface="Effra Medium" panose="02000606080000020004"/>
              </a:rPr>
              <a:t> is </a:t>
            </a:r>
            <a:r>
              <a:rPr lang="en-US" sz="2400" dirty="0" err="1">
                <a:latin typeface="Effra Medium" panose="02000606080000020004"/>
              </a:rPr>
              <a:t>daardoor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hydrofober</a:t>
            </a:r>
            <a:r>
              <a:rPr lang="en-US" sz="2400" dirty="0">
                <a:latin typeface="Effra Medium" panose="02000606080000020004"/>
              </a:rPr>
              <a:t> dan A </a:t>
            </a:r>
            <a:r>
              <a:rPr lang="en-US" sz="2400" dirty="0" err="1">
                <a:latin typeface="Effra Medium" panose="02000606080000020004"/>
              </a:rPr>
              <a:t>en</a:t>
            </a:r>
            <a:r>
              <a:rPr lang="en-US" sz="2400" dirty="0">
                <a:latin typeface="Effra Medium" panose="02000606080000020004"/>
              </a:rPr>
              <a:t> B.</a:t>
            </a:r>
          </a:p>
          <a:p>
            <a:endParaRPr lang="en-US" sz="2400" dirty="0">
              <a:latin typeface="Effra Medium" panose="02000606080000020004"/>
            </a:endParaRPr>
          </a:p>
          <a:p>
            <a:endParaRPr lang="nl-NL" sz="2400" dirty="0">
              <a:latin typeface="Effra Medium" panose="020006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3844849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chromatografie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</a:t>
            </a:r>
            <a:r>
              <a:rPr lang="en-US" sz="2000" dirty="0" err="1">
                <a:latin typeface="Effra Medium" panose="02000606080000020004" pitchFamily="2" charset="0"/>
              </a:rPr>
              <a:t>Oefenen</a:t>
            </a:r>
            <a:r>
              <a:rPr lang="en-US" sz="2000" dirty="0">
                <a:latin typeface="Effra Medium" panose="02000606080000020004" pitchFamily="2" charset="0"/>
              </a:rPr>
              <a:t> 2021-II </a:t>
            </a:r>
            <a:r>
              <a:rPr lang="en-US" sz="2000" dirty="0" err="1">
                <a:latin typeface="Effra Medium" panose="02000606080000020004" pitchFamily="2" charset="0"/>
              </a:rPr>
              <a:t>vraag</a:t>
            </a:r>
            <a:r>
              <a:rPr lang="en-US" sz="2000" dirty="0">
                <a:latin typeface="Effra Medium" panose="02000606080000020004" pitchFamily="2" charset="0"/>
              </a:rPr>
              <a:t> 25,26</a:t>
            </a:r>
            <a:endParaRPr lang="nl-NL" sz="2000" dirty="0">
              <a:latin typeface="Effra Medium" panose="02000606080000020004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11AC29-2850-45A9-A4E1-EC619F22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4" y="1394596"/>
            <a:ext cx="6236660" cy="320821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0F95353-2482-4AB3-A652-94825A63E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27" y="5904411"/>
            <a:ext cx="804733" cy="80118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92FCFCF-0D4B-4CE5-AE5B-420F5AE76C5E}"/>
              </a:ext>
            </a:extLst>
          </p:cNvPr>
          <p:cNvSpPr txBox="1"/>
          <p:nvPr/>
        </p:nvSpPr>
        <p:spPr>
          <a:xfrm>
            <a:off x="7210773" y="1048097"/>
            <a:ext cx="39656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Effra Medium" panose="02000606080000020004"/>
              </a:rPr>
              <a:t>Methanol, de </a:t>
            </a:r>
            <a:r>
              <a:rPr lang="en-US" sz="2400" dirty="0" err="1">
                <a:latin typeface="Effra Medium" panose="02000606080000020004"/>
              </a:rPr>
              <a:t>mobiele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fase</a:t>
            </a:r>
            <a:r>
              <a:rPr lang="en-US" sz="2400" dirty="0">
                <a:latin typeface="Effra Medium" panose="02000606080000020004"/>
              </a:rPr>
              <a:t>, is </a:t>
            </a:r>
            <a:r>
              <a:rPr lang="en-US" sz="2400" dirty="0" err="1">
                <a:latin typeface="Effra Medium" panose="02000606080000020004"/>
              </a:rPr>
              <a:t>hydrofiel</a:t>
            </a:r>
            <a:r>
              <a:rPr lang="en-US" sz="2400" dirty="0">
                <a:latin typeface="Effra Medium" panose="02000606080000020004"/>
              </a:rPr>
              <a:t>.</a:t>
            </a:r>
          </a:p>
          <a:p>
            <a:r>
              <a:rPr lang="en-US" sz="2400" dirty="0">
                <a:latin typeface="Effra Medium" panose="02000606080000020004"/>
              </a:rPr>
              <a:t>De </a:t>
            </a:r>
            <a:r>
              <a:rPr lang="en-US" sz="2400" dirty="0" err="1">
                <a:latin typeface="Effra Medium" panose="02000606080000020004"/>
              </a:rPr>
              <a:t>meest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hydrofobe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stof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heeft</a:t>
            </a:r>
            <a:endParaRPr lang="en-US" sz="2400" dirty="0">
              <a:latin typeface="Effra Medium" panose="02000606080000020004"/>
            </a:endParaRPr>
          </a:p>
          <a:p>
            <a:r>
              <a:rPr lang="en-US" sz="2400" dirty="0">
                <a:latin typeface="Effra Medium" panose="02000606080000020004"/>
              </a:rPr>
              <a:t>de </a:t>
            </a:r>
            <a:r>
              <a:rPr lang="en-US" sz="2400" dirty="0" err="1">
                <a:latin typeface="Effra Medium" panose="02000606080000020004"/>
              </a:rPr>
              <a:t>grootste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retentietijd</a:t>
            </a:r>
            <a:r>
              <a:rPr lang="en-US" sz="2400" dirty="0">
                <a:latin typeface="Effra Medium" panose="02000606080000020004"/>
              </a:rPr>
              <a:t>.</a:t>
            </a:r>
          </a:p>
          <a:p>
            <a:endParaRPr lang="en-US" sz="2400" dirty="0">
              <a:latin typeface="Effra Medium" panose="02000606080000020004"/>
            </a:endParaRPr>
          </a:p>
          <a:p>
            <a:r>
              <a:rPr lang="en-US" sz="2400" dirty="0" err="1">
                <a:latin typeface="Effra Medium" panose="02000606080000020004"/>
              </a:rPr>
              <a:t>Evenveel</a:t>
            </a:r>
            <a:r>
              <a:rPr lang="en-US" sz="2400" dirty="0">
                <a:latin typeface="Effra Medium" panose="02000606080000020004"/>
              </a:rPr>
              <a:t> lading </a:t>
            </a:r>
            <a:r>
              <a:rPr lang="en-US" sz="2400" dirty="0" err="1">
                <a:latin typeface="Effra Medium" panose="02000606080000020004"/>
              </a:rPr>
              <a:t>en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waterstofbrugvormende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groepen</a:t>
            </a:r>
            <a:r>
              <a:rPr lang="en-US" sz="2400" dirty="0">
                <a:latin typeface="Effra Medium" panose="02000606080000020004"/>
              </a:rPr>
              <a:t> (</a:t>
            </a:r>
            <a:r>
              <a:rPr lang="en-US" sz="2400" dirty="0" err="1">
                <a:latin typeface="Effra Medium" panose="02000606080000020004"/>
              </a:rPr>
              <a:t>dus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geen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verschil</a:t>
            </a:r>
            <a:r>
              <a:rPr lang="en-US" sz="2400" dirty="0">
                <a:latin typeface="Effra Medium" panose="02000606080000020004"/>
              </a:rPr>
              <a:t>)</a:t>
            </a:r>
          </a:p>
          <a:p>
            <a:endParaRPr lang="en-US" sz="2400" dirty="0">
              <a:latin typeface="Effra Medium" panose="02000606080000020004"/>
            </a:endParaRPr>
          </a:p>
          <a:p>
            <a:r>
              <a:rPr lang="en-US" sz="2400" dirty="0">
                <a:latin typeface="Effra Medium" panose="02000606080000020004"/>
              </a:rPr>
              <a:t>.</a:t>
            </a:r>
          </a:p>
          <a:p>
            <a:endParaRPr lang="nl-NL" sz="2400" dirty="0">
              <a:latin typeface="Effra Medium" panose="02000606080000020004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E863B93-591C-4F79-8DF1-4B940EDA45AC}"/>
              </a:ext>
            </a:extLst>
          </p:cNvPr>
          <p:cNvCxnSpPr/>
          <p:nvPr/>
        </p:nvCxnSpPr>
        <p:spPr>
          <a:xfrm>
            <a:off x="5895703" y="1831157"/>
            <a:ext cx="809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1DA18D5-CFA7-4714-9128-ED2F8B00FC51}"/>
              </a:ext>
            </a:extLst>
          </p:cNvPr>
          <p:cNvCxnSpPr/>
          <p:nvPr/>
        </p:nvCxnSpPr>
        <p:spPr>
          <a:xfrm>
            <a:off x="1454331" y="2055223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7935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chromatografie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</a:t>
            </a:r>
            <a:r>
              <a:rPr lang="en-US" sz="2000" dirty="0" err="1">
                <a:latin typeface="Effra Medium" panose="02000606080000020004" pitchFamily="2" charset="0"/>
              </a:rPr>
              <a:t>Oefenen</a:t>
            </a:r>
            <a:r>
              <a:rPr lang="en-US" sz="2000" dirty="0">
                <a:latin typeface="Effra Medium" panose="02000606080000020004" pitchFamily="2" charset="0"/>
              </a:rPr>
              <a:t> 2021-II </a:t>
            </a:r>
            <a:r>
              <a:rPr lang="en-US" sz="2000" dirty="0" err="1">
                <a:latin typeface="Effra Medium" panose="02000606080000020004" pitchFamily="2" charset="0"/>
              </a:rPr>
              <a:t>vraag</a:t>
            </a:r>
            <a:r>
              <a:rPr lang="en-US" sz="2000" dirty="0">
                <a:latin typeface="Effra Medium" panose="02000606080000020004" pitchFamily="2" charset="0"/>
              </a:rPr>
              <a:t> 25,26</a:t>
            </a:r>
            <a:endParaRPr lang="nl-NL" sz="2000" dirty="0">
              <a:latin typeface="Effra Medium" panose="02000606080000020004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11AC29-2850-45A9-A4E1-EC619F22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4" y="1394596"/>
            <a:ext cx="6236660" cy="320821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0F95353-2482-4AB3-A652-94825A63E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27" y="5904411"/>
            <a:ext cx="804733" cy="80118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92FCFCF-0D4B-4CE5-AE5B-420F5AE76C5E}"/>
              </a:ext>
            </a:extLst>
          </p:cNvPr>
          <p:cNvSpPr txBox="1"/>
          <p:nvPr/>
        </p:nvSpPr>
        <p:spPr>
          <a:xfrm>
            <a:off x="7210773" y="1048097"/>
            <a:ext cx="39656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Effra Medium" panose="02000606080000020004"/>
              </a:rPr>
              <a:t>Methanol, de </a:t>
            </a:r>
            <a:r>
              <a:rPr lang="en-US" sz="2400" dirty="0" err="1">
                <a:latin typeface="Effra Medium" panose="02000606080000020004"/>
              </a:rPr>
              <a:t>mobiele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fase</a:t>
            </a:r>
            <a:r>
              <a:rPr lang="en-US" sz="2400" dirty="0">
                <a:latin typeface="Effra Medium" panose="02000606080000020004"/>
              </a:rPr>
              <a:t>, is </a:t>
            </a:r>
            <a:r>
              <a:rPr lang="en-US" sz="2400" dirty="0" err="1">
                <a:latin typeface="Effra Medium" panose="02000606080000020004"/>
              </a:rPr>
              <a:t>hydrofiel</a:t>
            </a:r>
            <a:r>
              <a:rPr lang="en-US" sz="2400" dirty="0">
                <a:latin typeface="Effra Medium" panose="02000606080000020004"/>
              </a:rPr>
              <a:t>.</a:t>
            </a:r>
          </a:p>
          <a:p>
            <a:r>
              <a:rPr lang="en-US" sz="2400" dirty="0">
                <a:latin typeface="Effra Medium" panose="02000606080000020004"/>
              </a:rPr>
              <a:t>De </a:t>
            </a:r>
            <a:r>
              <a:rPr lang="en-US" sz="2400" dirty="0" err="1">
                <a:latin typeface="Effra Medium" panose="02000606080000020004"/>
              </a:rPr>
              <a:t>meest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hydrofobe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stof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heeft</a:t>
            </a:r>
            <a:endParaRPr lang="en-US" sz="2400" dirty="0">
              <a:latin typeface="Effra Medium" panose="02000606080000020004"/>
            </a:endParaRPr>
          </a:p>
          <a:p>
            <a:r>
              <a:rPr lang="en-US" sz="2400" dirty="0">
                <a:latin typeface="Effra Medium" panose="02000606080000020004"/>
              </a:rPr>
              <a:t>de </a:t>
            </a:r>
            <a:r>
              <a:rPr lang="en-US" sz="2400" dirty="0" err="1">
                <a:latin typeface="Effra Medium" panose="02000606080000020004"/>
              </a:rPr>
              <a:t>grootste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retentietijd</a:t>
            </a:r>
            <a:r>
              <a:rPr lang="en-US" sz="2400" dirty="0">
                <a:latin typeface="Effra Medium" panose="02000606080000020004"/>
              </a:rPr>
              <a:t>.</a:t>
            </a:r>
          </a:p>
          <a:p>
            <a:endParaRPr lang="en-US" sz="2400" dirty="0">
              <a:latin typeface="Effra Medium" panose="02000606080000020004"/>
            </a:endParaRPr>
          </a:p>
          <a:p>
            <a:r>
              <a:rPr lang="en-US" sz="2400" dirty="0" err="1">
                <a:latin typeface="Effra Medium" panose="02000606080000020004"/>
              </a:rPr>
              <a:t>Evenveel</a:t>
            </a:r>
            <a:r>
              <a:rPr lang="en-US" sz="2400" dirty="0">
                <a:latin typeface="Effra Medium" panose="02000606080000020004"/>
              </a:rPr>
              <a:t> lading </a:t>
            </a:r>
            <a:r>
              <a:rPr lang="en-US" sz="2400" dirty="0" err="1">
                <a:latin typeface="Effra Medium" panose="02000606080000020004"/>
              </a:rPr>
              <a:t>en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waterstofbrugvormende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groepen</a:t>
            </a:r>
            <a:r>
              <a:rPr lang="en-US" sz="2400" dirty="0">
                <a:latin typeface="Effra Medium" panose="02000606080000020004"/>
              </a:rPr>
              <a:t> (</a:t>
            </a:r>
            <a:r>
              <a:rPr lang="en-US" sz="2400" dirty="0" err="1">
                <a:latin typeface="Effra Medium" panose="02000606080000020004"/>
              </a:rPr>
              <a:t>dus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geen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verschil</a:t>
            </a:r>
            <a:r>
              <a:rPr lang="en-US" sz="2400" dirty="0">
                <a:latin typeface="Effra Medium" panose="02000606080000020004"/>
              </a:rPr>
              <a:t>)</a:t>
            </a:r>
          </a:p>
          <a:p>
            <a:endParaRPr lang="en-US" sz="2400" dirty="0">
              <a:latin typeface="Effra Medium" panose="02000606080000020004"/>
            </a:endParaRPr>
          </a:p>
          <a:p>
            <a:r>
              <a:rPr lang="en-US" sz="2400" dirty="0" err="1">
                <a:latin typeface="Effra Medium" panose="02000606080000020004"/>
              </a:rPr>
              <a:t>Mauveïne</a:t>
            </a:r>
            <a:r>
              <a:rPr lang="en-US" sz="2400" dirty="0">
                <a:latin typeface="Effra Medium" panose="02000606080000020004"/>
              </a:rPr>
              <a:t> C </a:t>
            </a:r>
            <a:r>
              <a:rPr lang="en-US" sz="2400" dirty="0" err="1">
                <a:latin typeface="Effra Medium" panose="02000606080000020004"/>
              </a:rPr>
              <a:t>heeft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meer</a:t>
            </a:r>
            <a:r>
              <a:rPr lang="en-US" sz="2400" dirty="0">
                <a:latin typeface="Effra Medium" panose="02000606080000020004"/>
              </a:rPr>
              <a:t> -CH</a:t>
            </a:r>
            <a:r>
              <a:rPr lang="en-US" sz="2400" baseline="-25000" dirty="0">
                <a:latin typeface="Effra Medium" panose="02000606080000020004"/>
              </a:rPr>
              <a:t>3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groepen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en</a:t>
            </a:r>
            <a:r>
              <a:rPr lang="en-US" sz="2400" dirty="0">
                <a:latin typeface="Effra Medium" panose="02000606080000020004"/>
              </a:rPr>
              <a:t> is </a:t>
            </a:r>
            <a:r>
              <a:rPr lang="en-US" sz="2400" dirty="0" err="1">
                <a:latin typeface="Effra Medium" panose="02000606080000020004"/>
              </a:rPr>
              <a:t>daardoor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hydrofober</a:t>
            </a:r>
            <a:r>
              <a:rPr lang="en-US" sz="2400" dirty="0">
                <a:latin typeface="Effra Medium" panose="02000606080000020004"/>
              </a:rPr>
              <a:t> dan A </a:t>
            </a:r>
            <a:r>
              <a:rPr lang="en-US" sz="2400" dirty="0" err="1">
                <a:latin typeface="Effra Medium" panose="02000606080000020004"/>
              </a:rPr>
              <a:t>en</a:t>
            </a:r>
            <a:r>
              <a:rPr lang="en-US" sz="2400" dirty="0">
                <a:latin typeface="Effra Medium" panose="02000606080000020004"/>
              </a:rPr>
              <a:t> B.</a:t>
            </a:r>
          </a:p>
          <a:p>
            <a:endParaRPr lang="en-US" sz="2400" dirty="0">
              <a:latin typeface="Effra Medium" panose="02000606080000020004"/>
            </a:endParaRPr>
          </a:p>
          <a:p>
            <a:r>
              <a:rPr lang="en-US" sz="2400" dirty="0" err="1">
                <a:latin typeface="Effra Medium" panose="02000606080000020004"/>
              </a:rPr>
              <a:t>Dus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heeft</a:t>
            </a:r>
            <a:r>
              <a:rPr lang="en-US" sz="2400" dirty="0">
                <a:latin typeface="Effra Medium" panose="02000606080000020004"/>
              </a:rPr>
              <a:t> mauveine C de </a:t>
            </a:r>
            <a:r>
              <a:rPr lang="en-US" sz="2400" dirty="0" err="1">
                <a:latin typeface="Effra Medium" panose="02000606080000020004"/>
              </a:rPr>
              <a:t>grootste</a:t>
            </a:r>
            <a:r>
              <a:rPr lang="en-US" sz="2400" dirty="0">
                <a:latin typeface="Effra Medium" panose="02000606080000020004"/>
              </a:rPr>
              <a:t> </a:t>
            </a:r>
            <a:r>
              <a:rPr lang="en-US" sz="2400" dirty="0" err="1">
                <a:latin typeface="Effra Medium" panose="02000606080000020004"/>
              </a:rPr>
              <a:t>retentietijd</a:t>
            </a:r>
            <a:r>
              <a:rPr lang="en-US" sz="2400" dirty="0">
                <a:latin typeface="Effra Medium" panose="02000606080000020004"/>
              </a:rPr>
              <a:t>.</a:t>
            </a:r>
          </a:p>
          <a:p>
            <a:endParaRPr lang="nl-NL" sz="2400" dirty="0">
              <a:latin typeface="Effra Medium" panose="02000606080000020004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E863B93-591C-4F79-8DF1-4B940EDA45AC}"/>
              </a:ext>
            </a:extLst>
          </p:cNvPr>
          <p:cNvCxnSpPr/>
          <p:nvPr/>
        </p:nvCxnSpPr>
        <p:spPr>
          <a:xfrm>
            <a:off x="5895703" y="1831157"/>
            <a:ext cx="809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1DA18D5-CFA7-4714-9128-ED2F8B00FC51}"/>
              </a:ext>
            </a:extLst>
          </p:cNvPr>
          <p:cNvCxnSpPr/>
          <p:nvPr/>
        </p:nvCxnSpPr>
        <p:spPr>
          <a:xfrm>
            <a:off x="1454331" y="2055223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865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polymeren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1475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dirty="0">
                <a:latin typeface="Effra Medium" panose="02000606080000020004" pitchFamily="2" charset="0"/>
              </a:rPr>
              <a:t>   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</a:t>
            </a:r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2021-3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12+13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DBB0D6-743E-40AC-9159-A2FF138C4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4" y="5626825"/>
            <a:ext cx="1022318" cy="101781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9272328-D0AF-40B1-8409-66874C46E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64" y="1266825"/>
            <a:ext cx="8176565" cy="89290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211669F-7D6E-465A-9D48-BDE834524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21" y="1713275"/>
            <a:ext cx="1709481" cy="17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219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polymeren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1475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dirty="0">
                <a:latin typeface="Effra Medium" panose="02000606080000020004" pitchFamily="2" charset="0"/>
              </a:rPr>
              <a:t>   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</a:t>
            </a:r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2021-3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12+13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DBB0D6-743E-40AC-9159-A2FF138C4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4" y="5626825"/>
            <a:ext cx="1022318" cy="101781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9272328-D0AF-40B1-8409-66874C46E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64" y="1266825"/>
            <a:ext cx="8176565" cy="89290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211669F-7D6E-465A-9D48-BDE834524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221" y="1713275"/>
            <a:ext cx="1709481" cy="177786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C0E5CAC-A962-4C0C-ACED-674899F31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6434" y="2695847"/>
            <a:ext cx="5898305" cy="258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885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polymeren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1475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dirty="0">
                <a:latin typeface="Effra Medium" panose="02000606080000020004" pitchFamily="2" charset="0"/>
              </a:rPr>
              <a:t>   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</a:t>
            </a:r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2021-3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12+13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DBB0D6-743E-40AC-9159-A2FF138C4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4" y="5626825"/>
            <a:ext cx="1022318" cy="101781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4AA97B9-5B5E-4B66-B836-D79ADC64B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71722"/>
            <a:ext cx="2381250" cy="10477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FCD0815-EDB1-4B14-B8CD-2DED7E27E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664" y="1075014"/>
            <a:ext cx="7578136" cy="17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777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polymeren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1475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r>
              <a:rPr lang="en-US" dirty="0">
                <a:latin typeface="Effra Medium" panose="02000606080000020004" pitchFamily="2" charset="0"/>
              </a:rPr>
              <a:t>   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</a:t>
            </a:r>
            <a:r>
              <a:rPr lang="en-US" sz="1800" dirty="0" err="1">
                <a:latin typeface="Effra Medium" panose="02000606080000020004" pitchFamily="2" charset="0"/>
              </a:rPr>
              <a:t>oefenen</a:t>
            </a:r>
            <a:r>
              <a:rPr lang="en-US" sz="1800" dirty="0">
                <a:latin typeface="Effra Medium" panose="02000606080000020004" pitchFamily="2" charset="0"/>
              </a:rPr>
              <a:t> 2021-3 </a:t>
            </a:r>
            <a:r>
              <a:rPr lang="en-US" sz="1800" dirty="0" err="1">
                <a:latin typeface="Effra Medium" panose="02000606080000020004" pitchFamily="2" charset="0"/>
              </a:rPr>
              <a:t>vraag</a:t>
            </a:r>
            <a:r>
              <a:rPr lang="en-US" sz="1800" dirty="0">
                <a:latin typeface="Effra Medium" panose="02000606080000020004" pitchFamily="2" charset="0"/>
              </a:rPr>
              <a:t> 12+13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DBB0D6-743E-40AC-9159-A2FF138C4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4" y="5626825"/>
            <a:ext cx="1022318" cy="10178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FCD0815-EDB1-4B14-B8CD-2DED7E27E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664" y="1075014"/>
            <a:ext cx="7578136" cy="17117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209819E-6220-4CB3-AA85-50F853624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290" y="2943225"/>
            <a:ext cx="2400300" cy="9715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E5CD65A-B052-4ACA-BEAF-277848BEE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101" y="3010856"/>
            <a:ext cx="2400300" cy="9715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4A9C1F9-901F-4543-B586-785E05FC2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996" y="3043898"/>
            <a:ext cx="1950605" cy="90546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B93987B-BE19-4207-995A-72B412D11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12" y="3041845"/>
            <a:ext cx="2110227" cy="9795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CD699D82-07CA-4D60-ADD7-0598E0FC14DF}"/>
                  </a:ext>
                </a:extLst>
              </p14:cNvPr>
              <p14:cNvContentPartPr/>
              <p14:nvPr/>
            </p14:nvContentPartPr>
            <p14:xfrm>
              <a:off x="3369943" y="-70080"/>
              <a:ext cx="360" cy="3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CD699D82-07CA-4D60-ADD7-0598E0FC14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34303" y="-10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190D4008-F96E-4888-9F95-BB47996018CA}"/>
                  </a:ext>
                </a:extLst>
              </p14:cNvPr>
              <p14:cNvContentPartPr/>
              <p14:nvPr/>
            </p14:nvContentPartPr>
            <p14:xfrm>
              <a:off x="2159263" y="3154440"/>
              <a:ext cx="984960" cy="81684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190D4008-F96E-4888-9F95-BB47996018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3623" y="3118440"/>
                <a:ext cx="1056600" cy="8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t 29">
                <a:extLst>
                  <a:ext uri="{FF2B5EF4-FFF2-40B4-BE49-F238E27FC236}">
                    <a16:creationId xmlns:a16="http://schemas.microsoft.com/office/drawing/2014/main" id="{933D6BBC-A347-4F83-A556-3BF967C68F1A}"/>
                  </a:ext>
                </a:extLst>
              </p14:cNvPr>
              <p14:cNvContentPartPr/>
              <p14:nvPr/>
            </p14:nvContentPartPr>
            <p14:xfrm>
              <a:off x="6722983" y="3089280"/>
              <a:ext cx="992520" cy="947520"/>
            </p14:xfrm>
          </p:contentPart>
        </mc:Choice>
        <mc:Fallback xmlns="">
          <p:pic>
            <p:nvPicPr>
              <p:cNvPr id="30" name="Inkt 29">
                <a:extLst>
                  <a:ext uri="{FF2B5EF4-FFF2-40B4-BE49-F238E27FC236}">
                    <a16:creationId xmlns:a16="http://schemas.microsoft.com/office/drawing/2014/main" id="{933D6BBC-A347-4F83-A556-3BF967C68F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86983" y="3053640"/>
                <a:ext cx="1064160" cy="10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t 35">
                <a:extLst>
                  <a:ext uri="{FF2B5EF4-FFF2-40B4-BE49-F238E27FC236}">
                    <a16:creationId xmlns:a16="http://schemas.microsoft.com/office/drawing/2014/main" id="{ABC51254-3F1A-4D36-B238-3C5C7ACC18A2}"/>
                  </a:ext>
                </a:extLst>
              </p14:cNvPr>
              <p14:cNvContentPartPr/>
              <p14:nvPr/>
            </p14:nvContentPartPr>
            <p14:xfrm>
              <a:off x="4728223" y="3099000"/>
              <a:ext cx="1046160" cy="958320"/>
            </p14:xfrm>
          </p:contentPart>
        </mc:Choice>
        <mc:Fallback xmlns="">
          <p:pic>
            <p:nvPicPr>
              <p:cNvPr id="36" name="Inkt 35">
                <a:extLst>
                  <a:ext uri="{FF2B5EF4-FFF2-40B4-BE49-F238E27FC236}">
                    <a16:creationId xmlns:a16="http://schemas.microsoft.com/office/drawing/2014/main" id="{ABC51254-3F1A-4D36-B238-3C5C7ACC18A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92583" y="3063000"/>
                <a:ext cx="1117800" cy="10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t 38">
                <a:extLst>
                  <a:ext uri="{FF2B5EF4-FFF2-40B4-BE49-F238E27FC236}">
                    <a16:creationId xmlns:a16="http://schemas.microsoft.com/office/drawing/2014/main" id="{8D679C6B-1DF2-4CBD-AF2E-CC4F49FF6D7E}"/>
                  </a:ext>
                </a:extLst>
              </p14:cNvPr>
              <p14:cNvContentPartPr/>
              <p14:nvPr/>
            </p14:nvContentPartPr>
            <p14:xfrm>
              <a:off x="9134623" y="3081000"/>
              <a:ext cx="393480" cy="789120"/>
            </p14:xfrm>
          </p:contentPart>
        </mc:Choice>
        <mc:Fallback xmlns="">
          <p:pic>
            <p:nvPicPr>
              <p:cNvPr id="39" name="Inkt 38">
                <a:extLst>
                  <a:ext uri="{FF2B5EF4-FFF2-40B4-BE49-F238E27FC236}">
                    <a16:creationId xmlns:a16="http://schemas.microsoft.com/office/drawing/2014/main" id="{8D679C6B-1DF2-4CBD-AF2E-CC4F49FF6D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98623" y="3045016"/>
                <a:ext cx="465120" cy="860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t 39">
                <a:extLst>
                  <a:ext uri="{FF2B5EF4-FFF2-40B4-BE49-F238E27FC236}">
                    <a16:creationId xmlns:a16="http://schemas.microsoft.com/office/drawing/2014/main" id="{55539B76-9D42-4D6B-A659-9A78A2987D42}"/>
                  </a:ext>
                </a:extLst>
              </p14:cNvPr>
              <p14:cNvContentPartPr/>
              <p14:nvPr/>
            </p14:nvContentPartPr>
            <p14:xfrm>
              <a:off x="383023" y="3220320"/>
              <a:ext cx="417600" cy="716040"/>
            </p14:xfrm>
          </p:contentPart>
        </mc:Choice>
        <mc:Fallback xmlns="">
          <p:pic>
            <p:nvPicPr>
              <p:cNvPr id="40" name="Inkt 39">
                <a:extLst>
                  <a:ext uri="{FF2B5EF4-FFF2-40B4-BE49-F238E27FC236}">
                    <a16:creationId xmlns:a16="http://schemas.microsoft.com/office/drawing/2014/main" id="{55539B76-9D42-4D6B-A659-9A78A2987D4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7023" y="3184680"/>
                <a:ext cx="489240" cy="787680"/>
              </a:xfrm>
              <a:prstGeom prst="rect">
                <a:avLst/>
              </a:prstGeom>
            </p:spPr>
          </p:pic>
        </mc:Fallback>
      </mc:AlternateContent>
      <p:pic>
        <p:nvPicPr>
          <p:cNvPr id="41" name="Afbeelding 40">
            <a:extLst>
              <a:ext uri="{FF2B5EF4-FFF2-40B4-BE49-F238E27FC236}">
                <a16:creationId xmlns:a16="http://schemas.microsoft.com/office/drawing/2014/main" id="{224A52C2-E705-416C-8FC8-ACAE0D693C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10728" y="4369577"/>
            <a:ext cx="7882488" cy="183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846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64" y="1108364"/>
            <a:ext cx="10448636" cy="582324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Effra Medium" panose="02000606080000020004" pitchFamily="2" charset="0"/>
              </a:rPr>
            </a:br>
            <a:br>
              <a:rPr lang="en-US" dirty="0">
                <a:latin typeface="Effra Medium" panose="02000606080000020004" pitchFamily="2" charset="0"/>
              </a:rPr>
            </a:br>
            <a:br>
              <a:rPr lang="en-US" dirty="0">
                <a:latin typeface="Effra Medium" panose="02000606080000020004" pitchFamily="2" charset="0"/>
              </a:rPr>
            </a:br>
            <a:br>
              <a:rPr lang="en-US" dirty="0">
                <a:latin typeface="Effra Medium" panose="02000606080000020004" pitchFamily="2" charset="0"/>
              </a:rPr>
            </a:br>
            <a:br>
              <a:rPr lang="en-US" dirty="0">
                <a:latin typeface="Effra Medium" panose="02000606080000020004" pitchFamily="2" charset="0"/>
              </a:rPr>
            </a:br>
            <a:r>
              <a:rPr lang="en-US" sz="3100" dirty="0" err="1">
                <a:latin typeface="Effra Medium" panose="02000606080000020004" pitchFamily="2" charset="0"/>
              </a:rPr>
              <a:t>Nog</a:t>
            </a:r>
            <a:r>
              <a:rPr lang="en-US" sz="3100" dirty="0">
                <a:latin typeface="Effra Medium" panose="02000606080000020004" pitchFamily="2" charset="0"/>
              </a:rPr>
              <a:t> </a:t>
            </a:r>
            <a:r>
              <a:rPr lang="en-US" sz="3100" dirty="0" err="1">
                <a:latin typeface="Effra Medium" panose="02000606080000020004" pitchFamily="2" charset="0"/>
              </a:rPr>
              <a:t>vragen</a:t>
            </a:r>
            <a:r>
              <a:rPr lang="en-US" sz="3100" dirty="0">
                <a:latin typeface="Effra Medium" panose="02000606080000020004" pitchFamily="2" charset="0"/>
              </a:rPr>
              <a:t>?</a:t>
            </a:r>
            <a:br>
              <a:rPr lang="en-US" sz="3100" dirty="0">
                <a:latin typeface="Effra Medium" panose="02000606080000020004" pitchFamily="2" charset="0"/>
              </a:rPr>
            </a:br>
            <a:r>
              <a:rPr lang="en-US" sz="3100" dirty="0">
                <a:latin typeface="Effra Medium" panose="02000606080000020004" pitchFamily="2" charset="0"/>
              </a:rPr>
              <a:t>Je </a:t>
            </a:r>
            <a:r>
              <a:rPr lang="en-US" sz="3100" dirty="0" err="1">
                <a:latin typeface="Effra Medium" panose="02000606080000020004" pitchFamily="2" charset="0"/>
              </a:rPr>
              <a:t>kunt</a:t>
            </a:r>
            <a:r>
              <a:rPr lang="en-US" sz="3100" dirty="0">
                <a:latin typeface="Effra Medium" panose="02000606080000020004" pitchFamily="2" charset="0"/>
              </a:rPr>
              <a:t> je </a:t>
            </a:r>
            <a:r>
              <a:rPr lang="en-US" sz="3100" dirty="0" err="1">
                <a:latin typeface="Effra Medium" panose="02000606080000020004" pitchFamily="2" charset="0"/>
              </a:rPr>
              <a:t>vraag</a:t>
            </a:r>
            <a:r>
              <a:rPr lang="en-US" sz="3100" dirty="0">
                <a:latin typeface="Effra Medium" panose="02000606080000020004" pitchFamily="2" charset="0"/>
              </a:rPr>
              <a:t> </a:t>
            </a:r>
            <a:r>
              <a:rPr lang="en-US" sz="3100" dirty="0" err="1">
                <a:latin typeface="Effra Medium" panose="02000606080000020004" pitchFamily="2" charset="0"/>
              </a:rPr>
              <a:t>stellen</a:t>
            </a:r>
            <a:r>
              <a:rPr lang="en-US" sz="3100" dirty="0">
                <a:latin typeface="Effra Medium" panose="02000606080000020004" pitchFamily="2" charset="0"/>
              </a:rPr>
              <a:t> </a:t>
            </a:r>
            <a:r>
              <a:rPr lang="en-US" sz="3100" dirty="0" err="1">
                <a:latin typeface="Effra Medium" panose="02000606080000020004" pitchFamily="2" charset="0"/>
              </a:rPr>
              <a:t>als</a:t>
            </a:r>
            <a:r>
              <a:rPr lang="en-US" sz="3100" dirty="0">
                <a:latin typeface="Effra Medium" panose="02000606080000020004" pitchFamily="2" charset="0"/>
              </a:rPr>
              <a:t> </a:t>
            </a:r>
            <a:r>
              <a:rPr lang="en-US" sz="3100" dirty="0" err="1">
                <a:latin typeface="Effra Medium" panose="02000606080000020004" pitchFamily="2" charset="0"/>
              </a:rPr>
              <a:t>reactie</a:t>
            </a:r>
            <a:r>
              <a:rPr lang="en-US" sz="3100" dirty="0">
                <a:latin typeface="Effra Medium" panose="02000606080000020004" pitchFamily="2" charset="0"/>
              </a:rPr>
              <a:t> op de livestream op </a:t>
            </a:r>
            <a:r>
              <a:rPr lang="en-US" sz="3100" dirty="0" err="1">
                <a:latin typeface="Effra Medium" panose="02000606080000020004" pitchFamily="2" charset="0"/>
              </a:rPr>
              <a:t>youtube</a:t>
            </a:r>
            <a:br>
              <a:rPr lang="en-US" sz="3100" dirty="0">
                <a:latin typeface="Effra Medium" panose="02000606080000020004" pitchFamily="2" charset="0"/>
              </a:rPr>
            </a:br>
            <a:r>
              <a:rPr lang="en-US" sz="3100" dirty="0">
                <a:latin typeface="Effra Medium" panose="02000606080000020004" pitchFamily="2" charset="0"/>
              </a:rPr>
              <a:t>of via www.scheikundehavovwo.nl</a:t>
            </a:r>
            <a:br>
              <a:rPr lang="en-US" dirty="0">
                <a:latin typeface="Effra Medium" panose="02000606080000020004" pitchFamily="2" charset="0"/>
              </a:rPr>
            </a:b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1475"/>
          </a:xfrm>
        </p:spPr>
        <p:txBody>
          <a:bodyPr>
            <a:normAutofit/>
          </a:bodyPr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</a:t>
            </a:r>
          </a:p>
          <a:p>
            <a:pPr marL="0" indent="0">
              <a:buNone/>
            </a:pPr>
            <a:r>
              <a:rPr lang="en-US" dirty="0">
                <a:latin typeface="Effra Medium" panose="02000606080000020004" pitchFamily="2" charset="0"/>
              </a:rPr>
              <a:t>      </a:t>
            </a:r>
            <a:r>
              <a:rPr lang="en-US" sz="1800" dirty="0" err="1">
                <a:latin typeface="Effra Medium" panose="02000606080000020004" pitchFamily="2" charset="0"/>
                <a:hlinkClick r:id="rId2"/>
              </a:rPr>
              <a:t>samenvatting</a:t>
            </a:r>
            <a:r>
              <a:rPr lang="en-US" sz="1800" dirty="0">
                <a:latin typeface="Effra Medium" panose="02000606080000020004" pitchFamily="2" charset="0"/>
                <a:hlinkClick r:id="rId2"/>
              </a:rPr>
              <a:t> </a:t>
            </a:r>
            <a:r>
              <a:rPr lang="en-US" sz="1800" dirty="0" err="1">
                <a:latin typeface="Effra Medium" panose="02000606080000020004" pitchFamily="2" charset="0"/>
                <a:hlinkClick r:id="rId2"/>
              </a:rPr>
              <a:t>alle</a:t>
            </a:r>
            <a:r>
              <a:rPr lang="en-US" sz="1800" dirty="0">
                <a:latin typeface="Effra Medium" panose="02000606080000020004" pitchFamily="2" charset="0"/>
                <a:hlinkClick r:id="rId2"/>
              </a:rPr>
              <a:t> </a:t>
            </a:r>
            <a:r>
              <a:rPr lang="en-US" sz="1800" dirty="0" err="1">
                <a:latin typeface="Effra Medium" panose="02000606080000020004" pitchFamily="2" charset="0"/>
                <a:hlinkClick r:id="rId2"/>
              </a:rPr>
              <a:t>stof</a:t>
            </a:r>
            <a:endParaRPr lang="nl-NL" sz="1800" dirty="0">
              <a:latin typeface="Effra Medium" panose="02000606080000020004" pitchFamily="2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E5E84F7-D55E-42FB-8D73-B27BAB256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5" y="5800315"/>
            <a:ext cx="808759" cy="80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9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Elektronenpijlen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7318"/>
          </a:xfrm>
        </p:spPr>
        <p:txBody>
          <a:bodyPr/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>
                <a:latin typeface="Effra Medium" panose="02000606080000020004" pitchFamily="2" charset="0"/>
              </a:rPr>
              <a:t>efenen:2021-2 vraag 21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8DA274-A683-421E-A585-7A8CA228A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525" y="1305470"/>
            <a:ext cx="6753225" cy="20002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535A2F-BF8A-462E-9FDE-91EDC9FF9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9" y="5961606"/>
            <a:ext cx="714511" cy="7113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062A672-2CC2-4F67-A3CF-6F056B7C7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649448"/>
            <a:ext cx="11104773" cy="18061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2643D540-CD43-4D2D-B4F7-193C461BD6CD}"/>
                  </a:ext>
                </a:extLst>
              </p14:cNvPr>
              <p14:cNvContentPartPr/>
              <p14:nvPr/>
            </p14:nvContentPartPr>
            <p14:xfrm>
              <a:off x="10761463" y="4121177"/>
              <a:ext cx="507960" cy="43704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2643D540-CD43-4D2D-B4F7-193C461BD6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25488" y="4085177"/>
                <a:ext cx="579549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125BCDD-BAD0-4F97-8A76-965D7DF67C1B}"/>
                  </a:ext>
                </a:extLst>
              </p14:cNvPr>
              <p14:cNvContentPartPr/>
              <p14:nvPr/>
            </p14:nvContentPartPr>
            <p14:xfrm>
              <a:off x="11600263" y="4087337"/>
              <a:ext cx="22680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125BCDD-BAD0-4F97-8A76-965D7DF67C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64623" y="4051337"/>
                <a:ext cx="29844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540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4D0B-D8EE-44F1-9EE7-272D1083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ffra Medium" panose="02000606080000020004" pitchFamily="2" charset="0"/>
              </a:rPr>
              <a:t>Elektronenpijlen</a:t>
            </a:r>
            <a:endParaRPr lang="nl-NL" dirty="0">
              <a:latin typeface="Effra Medium" panose="02000606080000020004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E2D7E-29AE-44D4-8056-A1F9C8C7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7318"/>
          </a:xfrm>
        </p:spPr>
        <p:txBody>
          <a:bodyPr/>
          <a:lstStyle/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dirty="0">
              <a:latin typeface="Effra Medium" panose="02000606080000020004" pitchFamily="2" charset="0"/>
            </a:endParaRPr>
          </a:p>
          <a:p>
            <a:endParaRPr lang="en-US" sz="1800" dirty="0">
              <a:latin typeface="Effra Medium" panose="02000606080000020004" pitchFamily="2" charset="0"/>
            </a:endParaRPr>
          </a:p>
          <a:p>
            <a:r>
              <a:rPr lang="en-US" sz="1800" dirty="0">
                <a:latin typeface="Effra Medium" panose="02000606080000020004" pitchFamily="2" charset="0"/>
              </a:rPr>
              <a:t>O</a:t>
            </a:r>
            <a:r>
              <a:rPr lang="nl-NL" sz="1800" dirty="0">
                <a:latin typeface="Effra Medium" panose="02000606080000020004" pitchFamily="2" charset="0"/>
              </a:rPr>
              <a:t>efenen:2021-2 vraag 21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8DA274-A683-421E-A585-7A8CA228A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525" y="1305470"/>
            <a:ext cx="6753225" cy="20002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535A2F-BF8A-462E-9FDE-91EDC9FF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" y="5961606"/>
            <a:ext cx="714511" cy="7113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062A672-2CC2-4F67-A3CF-6F056B7C7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649448"/>
            <a:ext cx="11104773" cy="18061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2643D540-CD43-4D2D-B4F7-193C461BD6CD}"/>
                  </a:ext>
                </a:extLst>
              </p14:cNvPr>
              <p14:cNvContentPartPr/>
              <p14:nvPr/>
            </p14:nvContentPartPr>
            <p14:xfrm>
              <a:off x="10761463" y="4121177"/>
              <a:ext cx="507960" cy="43704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2643D540-CD43-4D2D-B4F7-193C461BD6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25488" y="4085177"/>
                <a:ext cx="579549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125BCDD-BAD0-4F97-8A76-965D7DF67C1B}"/>
                  </a:ext>
                </a:extLst>
              </p14:cNvPr>
              <p14:cNvContentPartPr/>
              <p14:nvPr/>
            </p14:nvContentPartPr>
            <p14:xfrm>
              <a:off x="11600263" y="4087337"/>
              <a:ext cx="22680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125BCDD-BAD0-4F97-8A76-965D7DF67C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64623" y="4051337"/>
                <a:ext cx="298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07AA46B4-D24C-4FCA-B7E8-C553458AC4B5}"/>
                  </a:ext>
                </a:extLst>
              </p14:cNvPr>
              <p14:cNvContentPartPr/>
              <p14:nvPr/>
            </p14:nvContentPartPr>
            <p14:xfrm>
              <a:off x="9482383" y="4368857"/>
              <a:ext cx="146160" cy="16812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07AA46B4-D24C-4FCA-B7E8-C553458AC4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46743" y="4333217"/>
                <a:ext cx="2178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625A00AC-7765-4391-AE4B-F39C65679AC7}"/>
                  </a:ext>
                </a:extLst>
              </p14:cNvPr>
              <p14:cNvContentPartPr/>
              <p14:nvPr/>
            </p14:nvContentPartPr>
            <p14:xfrm>
              <a:off x="9753463" y="4345097"/>
              <a:ext cx="115560" cy="12816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625A00AC-7765-4391-AE4B-F39C65679AC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17463" y="4309097"/>
                <a:ext cx="1872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FA091F57-D79F-41A9-8BB9-70543313FFD6}"/>
                  </a:ext>
                </a:extLst>
              </p14:cNvPr>
              <p14:cNvContentPartPr/>
              <p14:nvPr/>
            </p14:nvContentPartPr>
            <p14:xfrm>
              <a:off x="10755343" y="3944777"/>
              <a:ext cx="530280" cy="3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FA091F57-D79F-41A9-8BB9-70543313FFD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19343" y="3908777"/>
                <a:ext cx="601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4EC0CCE4-2A1E-4287-AFC3-5ECAA79371D0}"/>
                  </a:ext>
                </a:extLst>
              </p14:cNvPr>
              <p14:cNvContentPartPr/>
              <p14:nvPr/>
            </p14:nvContentPartPr>
            <p14:xfrm>
              <a:off x="11451943" y="4127297"/>
              <a:ext cx="3600" cy="3009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4EC0CCE4-2A1E-4287-AFC3-5ECAA79371D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15943" y="4091297"/>
                <a:ext cx="752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28DE29D5-B325-4574-84F8-35702C6CD76B}"/>
                  </a:ext>
                </a:extLst>
              </p14:cNvPr>
              <p14:cNvContentPartPr/>
              <p14:nvPr/>
            </p14:nvContentPartPr>
            <p14:xfrm>
              <a:off x="10789903" y="4641377"/>
              <a:ext cx="513360" cy="1800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28DE29D5-B325-4574-84F8-35702C6CD76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53903" y="4605377"/>
                <a:ext cx="5850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752EE2FC-18BA-4F7E-9020-F9D2B023EBA2}"/>
                  </a:ext>
                </a:extLst>
              </p14:cNvPr>
              <p14:cNvContentPartPr/>
              <p14:nvPr/>
            </p14:nvContentPartPr>
            <p14:xfrm>
              <a:off x="10563463" y="4110017"/>
              <a:ext cx="18000" cy="36504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752EE2FC-18BA-4F7E-9020-F9D2B023EBA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527823" y="4074017"/>
                <a:ext cx="89640" cy="43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79649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47FA64881B94F9BBC357D606F820D" ma:contentTypeVersion="13" ma:contentTypeDescription="Een nieuw document maken." ma:contentTypeScope="" ma:versionID="0f34482a79ed0c103b4af3e7a1fa9d7f">
  <xsd:schema xmlns:xsd="http://www.w3.org/2001/XMLSchema" xmlns:xs="http://www.w3.org/2001/XMLSchema" xmlns:p="http://schemas.microsoft.com/office/2006/metadata/properties" xmlns:ns2="e7183d92-7d1c-4abc-9060-17c5b27035f0" xmlns:ns3="65a11041-aba8-449e-bef6-559f13c05a59" targetNamespace="http://schemas.microsoft.com/office/2006/metadata/properties" ma:root="true" ma:fieldsID="7af6e08dcbe076de585e6e1d6f170722" ns2:_="" ns3:_="">
    <xsd:import namespace="e7183d92-7d1c-4abc-9060-17c5b27035f0"/>
    <xsd:import namespace="65a11041-aba8-449e-bef6-559f13c05a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83d92-7d1c-4abc-9060-17c5b27035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11041-aba8-449e-bef6-559f13c05a5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1BC580-947A-4107-8AF5-50C7CD04590F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65a11041-aba8-449e-bef6-559f13c05a59"/>
    <ds:schemaRef ds:uri="e7183d92-7d1c-4abc-9060-17c5b27035f0"/>
    <ds:schemaRef ds:uri="http://schemas.microsoft.com/office/2006/documentManagement/types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55C2F5F-7E69-4F5B-94E4-8DD151D626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183d92-7d1c-4abc-9060-17c5b27035f0"/>
    <ds:schemaRef ds:uri="65a11041-aba8-449e-bef6-559f13c05a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2291</Words>
  <Application>Microsoft Office PowerPoint</Application>
  <PresentationFormat>Breedbeeld</PresentationFormat>
  <Paragraphs>931</Paragraphs>
  <Slides>77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77</vt:i4>
      </vt:variant>
    </vt:vector>
  </HeadingPairs>
  <TitlesOfParts>
    <vt:vector size="85" baseType="lpstr">
      <vt:lpstr>Effra</vt:lpstr>
      <vt:lpstr>Wingdings</vt:lpstr>
      <vt:lpstr>Calibri Light</vt:lpstr>
      <vt:lpstr>Century Gothic</vt:lpstr>
      <vt:lpstr>Effra Medium</vt:lpstr>
      <vt:lpstr>Calibri</vt:lpstr>
      <vt:lpstr>Arial</vt:lpstr>
      <vt:lpstr>Kantoorthema</vt:lpstr>
      <vt:lpstr>vwo scheikunde</vt:lpstr>
      <vt:lpstr>Meest gevraagde onderwerpen</vt:lpstr>
      <vt:lpstr>Lewisstructuren</vt:lpstr>
      <vt:lpstr>Lewisstructuren</vt:lpstr>
      <vt:lpstr>Lewisstructuren</vt:lpstr>
      <vt:lpstr>Lewisstructuren</vt:lpstr>
      <vt:lpstr>Elektronenpijlen</vt:lpstr>
      <vt:lpstr>Elektronenpijlen</vt:lpstr>
      <vt:lpstr>Elektronenpijlen</vt:lpstr>
      <vt:lpstr>Elektronenpijlen</vt:lpstr>
      <vt:lpstr>Elektronenpijlen</vt:lpstr>
      <vt:lpstr>Elektronenpijlen</vt:lpstr>
      <vt:lpstr>dipolen</vt:lpstr>
      <vt:lpstr>microniveau</vt:lpstr>
      <vt:lpstr>microniveau</vt:lpstr>
      <vt:lpstr>microniveau</vt:lpstr>
      <vt:lpstr>interacties</vt:lpstr>
      <vt:lpstr>interacties</vt:lpstr>
      <vt:lpstr>interacties</vt:lpstr>
      <vt:lpstr>DNA, mRNA, eiwit</vt:lpstr>
      <vt:lpstr>DNA, mRNA, eiwit</vt:lpstr>
      <vt:lpstr>DNA, mRNA, eiwit</vt:lpstr>
      <vt:lpstr>DNA, mRNA, eiwit</vt:lpstr>
      <vt:lpstr>DNA, mRNA, eiwit</vt:lpstr>
      <vt:lpstr>Rekenen aan reacties</vt:lpstr>
      <vt:lpstr>rekenschema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Zuren en basen</vt:lpstr>
      <vt:lpstr>Zuren en basen</vt:lpstr>
      <vt:lpstr>buffers</vt:lpstr>
      <vt:lpstr>buffers</vt:lpstr>
      <vt:lpstr>buffers</vt:lpstr>
      <vt:lpstr>buffers</vt:lpstr>
      <vt:lpstr>buffers</vt:lpstr>
      <vt:lpstr>buffers</vt:lpstr>
      <vt:lpstr>titratie</vt:lpstr>
      <vt:lpstr>titratie</vt:lpstr>
      <vt:lpstr>titratie</vt:lpstr>
      <vt:lpstr>titratie</vt:lpstr>
      <vt:lpstr>titratie</vt:lpstr>
      <vt:lpstr>titratie</vt:lpstr>
      <vt:lpstr>titratie</vt:lpstr>
      <vt:lpstr>Notatie stoffen</vt:lpstr>
      <vt:lpstr>Notatie stoffen</vt:lpstr>
      <vt:lpstr>Notatie stoffen</vt:lpstr>
      <vt:lpstr>Redox herkennen</vt:lpstr>
      <vt:lpstr>redox</vt:lpstr>
      <vt:lpstr>redox</vt:lpstr>
      <vt:lpstr>redox</vt:lpstr>
      <vt:lpstr>redox</vt:lpstr>
      <vt:lpstr>redox</vt:lpstr>
      <vt:lpstr> </vt:lpstr>
      <vt:lpstr> </vt:lpstr>
      <vt:lpstr> </vt:lpstr>
      <vt:lpstr> </vt:lpstr>
      <vt:lpstr>PowerPoint-presentatie</vt:lpstr>
      <vt:lpstr>PowerPoint-presentatie</vt:lpstr>
      <vt:lpstr>PowerPoint-presentatie</vt:lpstr>
      <vt:lpstr>Stereo-isomeren: spiegelbeeldisomeren C* aanwezig, heeft vier verschillende groepen</vt:lpstr>
      <vt:lpstr>Stereo-isomeren: spiegelbeeldisomeren C* aanwezig, heeft vier verschillende groepen</vt:lpstr>
      <vt:lpstr>Stereo-isomeren: cis-trans-isomeren</vt:lpstr>
      <vt:lpstr>Stereo-isomeren: cis-trans-isomeren</vt:lpstr>
      <vt:lpstr>chromatografie</vt:lpstr>
      <vt:lpstr>chromatografie</vt:lpstr>
      <vt:lpstr>chromatografie</vt:lpstr>
      <vt:lpstr>chromatografie</vt:lpstr>
      <vt:lpstr>polymeren</vt:lpstr>
      <vt:lpstr>polymeren</vt:lpstr>
      <vt:lpstr>polymeren</vt:lpstr>
      <vt:lpstr>polymeren</vt:lpstr>
      <vt:lpstr>     Nog vragen? Je kunt je vraag stellen als reactie op de livestream op youtube of via www.scheikundehavovwo.nl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Wouter Renkema</cp:lastModifiedBy>
  <cp:revision>95</cp:revision>
  <dcterms:created xsi:type="dcterms:W3CDTF">2022-04-29T11:47:46Z</dcterms:created>
  <dcterms:modified xsi:type="dcterms:W3CDTF">2022-05-15T06:39:03Z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0x01010088247FA64881B94F9BBC357D606F820D</vt:lpwstr>
  </property>
</Properties>
</file>